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256" r:id="rId2"/>
    <p:sldId id="258" r:id="rId3"/>
    <p:sldId id="297" r:id="rId4"/>
    <p:sldId id="301" r:id="rId5"/>
    <p:sldId id="303" r:id="rId6"/>
    <p:sldId id="305" r:id="rId7"/>
    <p:sldId id="300" r:id="rId8"/>
    <p:sldId id="309" r:id="rId9"/>
    <p:sldId id="308" r:id="rId10"/>
    <p:sldId id="304" r:id="rId11"/>
    <p:sldId id="307" r:id="rId12"/>
    <p:sldId id="310" r:id="rId13"/>
    <p:sldId id="302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35"/>
    </p:embeddedFont>
    <p:embeddedFont>
      <p:font typeface="Anaheim" pitchFamily="2" charset="0"/>
      <p:regular r:id="rId36"/>
      <p:bold r:id="rId37"/>
    </p:embeddedFont>
    <p:embeddedFont>
      <p:font typeface="Gmarket Sans TTF Bold" panose="02000000000000000000" pitchFamily="2" charset="-128"/>
      <p:bold r:id="rId38"/>
    </p:embeddedFont>
    <p:embeddedFont>
      <p:font typeface="Gmarket Sans TTF Light" panose="02000000000000000000" pitchFamily="2" charset="-128"/>
      <p:regular r:id="rId39"/>
    </p:embeddedFont>
    <p:embeddedFont>
      <p:font typeface="Gmarket Sans TTF Medium" panose="02000000000000000000" pitchFamily="2" charset="-128"/>
      <p:regular r:id="rId40"/>
    </p:embeddedFont>
    <p:embeddedFont>
      <p:font typeface="Nunito Light" panose="020F0302020204030204" pitchFamily="34" charset="0"/>
      <p:regular r:id="rId41"/>
      <p: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92739-68D1-41E9-BADB-ACC5AD48917F}">
  <a:tblStyle styleId="{BB992739-68D1-41E9-BADB-ACC5AD489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3A7E5-C3DA-47B7-B892-27842779E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4"/>
    <p:restoredTop sz="94672"/>
  </p:normalViewPr>
  <p:slideViewPr>
    <p:cSldViewPr snapToGrid="0">
      <p:cViewPr>
        <p:scale>
          <a:sx n="144" d="100"/>
          <a:sy n="144" d="100"/>
        </p:scale>
        <p:origin x="2616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2" d="100"/>
        <a:sy n="1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BE225631-2DFF-D63C-4D06-013F57B0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138F2D7E-9119-2336-6A1E-CEA40EC67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2A1B75DB-4393-94CD-1A0D-4B973D5CD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67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B9C56F50-985C-5080-5778-04CFD625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>
            <a:extLst>
              <a:ext uri="{FF2B5EF4-FFF2-40B4-BE49-F238E27FC236}">
                <a16:creationId xmlns:a16="http://schemas.microsoft.com/office/drawing/2014/main" id="{90E6FA49-6F93-E7EA-852C-427378D8E5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>
            <a:extLst>
              <a:ext uri="{FF2B5EF4-FFF2-40B4-BE49-F238E27FC236}">
                <a16:creationId xmlns:a16="http://schemas.microsoft.com/office/drawing/2014/main" id="{239B7CD2-F01C-3DE8-CC1D-90F32A083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9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A145490F-F5C8-85F7-66BF-A5994AE4B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25313A6A-541A-6F63-836F-E4225641F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AB7C0B0A-F04C-EA4E-FFC7-9563BFCF51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96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3BCBAFEE-8404-42D8-2705-6479B8FC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8C59A951-6416-A7EB-2BC9-1CDEA7925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32706CD1-0DC6-8F8E-9082-A63230D5F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23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fcc9767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9fcc9767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9fcc9767a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9fcc9767a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9fcc9767a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9fcc9767a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fcc9767a0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fcc9767a0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B6CF4149-A0BD-00DB-84F5-D0C71641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A5618202-EC19-7CF1-9175-84D4406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5DE55A3D-B1ED-66DE-9CF4-4D8486787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88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306bc362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a306bc362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a306bc36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a306bc36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a306bc362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a306bc362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4BDA7BA-9AD6-A5B7-4709-CDB076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34654CB0-8ADF-D97F-AF56-251A86607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E742C88F-B1E1-2897-B70A-9A0413E73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5124CE-FED8-AD01-3F76-C941C411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EB4FEA39-7A59-6B17-D544-82CFFF871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4C80EFEB-61E8-2606-586D-83EFF3979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8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531B085C-3B6E-BD49-06BF-3478CA5C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>
            <a:extLst>
              <a:ext uri="{FF2B5EF4-FFF2-40B4-BE49-F238E27FC236}">
                <a16:creationId xmlns:a16="http://schemas.microsoft.com/office/drawing/2014/main" id="{33477489-3A48-C078-F732-67C0FA7F0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>
            <a:extLst>
              <a:ext uri="{FF2B5EF4-FFF2-40B4-BE49-F238E27FC236}">
                <a16:creationId xmlns:a16="http://schemas.microsoft.com/office/drawing/2014/main" id="{797E7EA8-A602-71C8-07E2-18B4A2689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72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3C3580-1EEF-6E9A-7126-D7F01634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129C7D69-C542-CAD9-4CE7-4D758A088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0CF46609-9DA7-D178-FF04-4DC072930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2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5BB520-0670-045C-ECC8-8B6F686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6DD926B0-F3BE-C347-F7F4-7F70F18DB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A9974AEC-1591-20FE-A65D-ADD2B1E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9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E55FE50A-406C-8085-9EB4-79FA75A9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62AF6675-D6B5-2CA6-A87B-502BCEA37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9E449AF9-B6D0-9F2D-46BE-8193CDBFA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52" name="Google Shape;152;p1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4" name="Google Shape;154;p1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1861851" y="948229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9" name="Google Shape;159;p14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60" name="Google Shape;160;p14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64" name="Google Shape;164;p1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6" name="Google Shape;166;p1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172" name="Google Shape;172;p1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76" name="Google Shape;176;p1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19" name="Google Shape;219;p1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1" name="Google Shape;221;p1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713225" y="1398725"/>
            <a:ext cx="58041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1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28" name="Google Shape;228;p1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50" name="Google Shape;250;p2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2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53" name="Google Shape;253;p2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>
            <a:off x="1206425" y="1854235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ubTitle" idx="2"/>
          </p:nvPr>
        </p:nvSpPr>
        <p:spPr>
          <a:xfrm>
            <a:off x="5032977" y="185422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ubTitle" idx="3"/>
          </p:nvPr>
        </p:nvSpPr>
        <p:spPr>
          <a:xfrm>
            <a:off x="1206425" y="3390013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subTitle" idx="4"/>
          </p:nvPr>
        </p:nvSpPr>
        <p:spPr>
          <a:xfrm>
            <a:off x="5032975" y="3390011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5"/>
          </p:nvPr>
        </p:nvSpPr>
        <p:spPr>
          <a:xfrm>
            <a:off x="1206424" y="154967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subTitle" idx="6"/>
          </p:nvPr>
        </p:nvSpPr>
        <p:spPr>
          <a:xfrm>
            <a:off x="1206424" y="308553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7"/>
          </p:nvPr>
        </p:nvSpPr>
        <p:spPr>
          <a:xfrm>
            <a:off x="5032950" y="15496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subTitle" idx="8"/>
          </p:nvPr>
        </p:nvSpPr>
        <p:spPr>
          <a:xfrm>
            <a:off x="5032950" y="30855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266" name="Google Shape;266;p21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70" name="Google Shape;270;p2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2" name="Google Shape;272;p2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73" name="Google Shape;273;p2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76" name="Google Shape;276;p22"/>
          <p:cNvSpPr txBox="1">
            <a:spLocks noGrp="1"/>
          </p:cNvSpPr>
          <p:nvPr>
            <p:ph type="subTitle" idx="1"/>
          </p:nvPr>
        </p:nvSpPr>
        <p:spPr>
          <a:xfrm>
            <a:off x="712900" y="2014951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2"/>
          </p:nvPr>
        </p:nvSpPr>
        <p:spPr>
          <a:xfrm>
            <a:off x="3248550" y="2014961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3"/>
          </p:nvPr>
        </p:nvSpPr>
        <p:spPr>
          <a:xfrm>
            <a:off x="712900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4"/>
          </p:nvPr>
        </p:nvSpPr>
        <p:spPr>
          <a:xfrm>
            <a:off x="3248562" y="3539852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5"/>
          </p:nvPr>
        </p:nvSpPr>
        <p:spPr>
          <a:xfrm>
            <a:off x="5895106" y="2014957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subTitle" idx="6"/>
          </p:nvPr>
        </p:nvSpPr>
        <p:spPr>
          <a:xfrm>
            <a:off x="5895126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ubTitle" idx="7"/>
          </p:nvPr>
        </p:nvSpPr>
        <p:spPr>
          <a:xfrm>
            <a:off x="712900" y="15507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subTitle" idx="8"/>
          </p:nvPr>
        </p:nvSpPr>
        <p:spPr>
          <a:xfrm>
            <a:off x="3248548" y="1550750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9"/>
          </p:nvPr>
        </p:nvSpPr>
        <p:spPr>
          <a:xfrm>
            <a:off x="5895103" y="1550750"/>
            <a:ext cx="25332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13"/>
          </p:nvPr>
        </p:nvSpPr>
        <p:spPr>
          <a:xfrm>
            <a:off x="712900" y="3078057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14"/>
          </p:nvPr>
        </p:nvSpPr>
        <p:spPr>
          <a:xfrm>
            <a:off x="3248548" y="3078054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15"/>
          </p:nvPr>
        </p:nvSpPr>
        <p:spPr>
          <a:xfrm>
            <a:off x="5895101" y="30780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89" name="Google Shape;289;p22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90" name="Google Shape;290;p22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2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66" name="Google Shape;66;p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8" name="Google Shape;68;p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74" name="Google Shape;74;p6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6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926200" y="681525"/>
            <a:ext cx="2705100" cy="111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14" name="Google Shape;114;p1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6" name="Google Shape;116;p1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17" name="Google Shape;117;p1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2" name="Google Shape;122;p11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23" name="Google Shape;123;p11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1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hyperlink" Target="https://docs.google.com/spreadsheets/d/1ROdXSFtA21uKYHUekj8XGIFISv6SyiwrCCTDMq-Qwsk/copy#gid=184830679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rogramming-background-with-person-working-with-codes-computer_3866945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front-view-smiley-man-holding-coffee-cup_3112407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tml-system-websites-concept_4072838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free-photo/html-system-website-concept_41740287.htm/?utm_source=slidesgo_template&amp;utm_medium=referral-link&amp;utm_campaign=sg_resources&amp;utm_content=freepik" TargetMode="External"/><Relationship Id="rId11" Type="http://schemas.openxmlformats.org/officeDocument/2006/relationships/hyperlink" Target="https://www.flaticon.com/packs/programming-38/?utm_source=slidesgo_template&amp;utm_medium=referral-link&amp;utm_campaign=sg_resources&amp;utm_content=flaticon" TargetMode="External"/><Relationship Id="rId5" Type="http://schemas.openxmlformats.org/officeDocument/2006/relationships/hyperlink" Target="https://www.freepik.com/free-photo/composition-with-html-system-websites_75523909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html-css-collage-concept-with-person_3629545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omposition-with-html-system-websites_7552390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programming-background-with-person-working-with-codes-computer_38669430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4" y="1205975"/>
            <a:ext cx="4305086" cy="30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집중 상태를 측정하는</a:t>
            </a:r>
            <a:b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1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</a:t>
            </a:r>
            <a:br>
              <a:rPr lang="en-US" altLang="ko-KR" sz="4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타이머 만들기</a:t>
            </a:r>
            <a:endParaRPr sz="5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김지한</a:t>
            </a:r>
            <a:endParaRPr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BAAB5A45-A219-3E89-F665-CD75D5CDF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68;p38">
            <a:extLst>
              <a:ext uri="{FF2B5EF4-FFF2-40B4-BE49-F238E27FC236}">
                <a16:creationId xmlns:a16="http://schemas.microsoft.com/office/drawing/2014/main" id="{674236FC-BF16-C5CD-FF2D-3466720ADE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189" t="2377" r="4586" b="8123"/>
          <a:stretch>
            <a:fillRect/>
          </a:stretch>
        </p:blipFill>
        <p:spPr>
          <a:xfrm>
            <a:off x="4965539" y="819543"/>
            <a:ext cx="3240912" cy="19005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476;p38">
            <a:extLst>
              <a:ext uri="{FF2B5EF4-FFF2-40B4-BE49-F238E27FC236}">
                <a16:creationId xmlns:a16="http://schemas.microsoft.com/office/drawing/2014/main" id="{02B9C24B-864A-BCEB-3C96-8B74C78D9FBD}"/>
              </a:ext>
            </a:extLst>
          </p:cNvPr>
          <p:cNvSpPr/>
          <p:nvPr/>
        </p:nvSpPr>
        <p:spPr>
          <a:xfrm>
            <a:off x="4965537" y="821746"/>
            <a:ext cx="3240913" cy="1120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193CAD8D-147F-A740-F291-131AF2986713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5690" r="5690" b="6154"/>
          <a:stretch>
            <a:fillRect/>
          </a:stretch>
        </p:blipFill>
        <p:spPr>
          <a:xfrm>
            <a:off x="1948483" y="1077136"/>
            <a:ext cx="2631144" cy="1494614"/>
          </a:xfrm>
          <a:prstGeom prst="rect">
            <a:avLst/>
          </a:prstGeom>
        </p:spPr>
      </p:pic>
      <p:sp>
        <p:nvSpPr>
          <p:cNvPr id="469" name="Google Shape;469;p38">
            <a:extLst>
              <a:ext uri="{FF2B5EF4-FFF2-40B4-BE49-F238E27FC236}">
                <a16:creationId xmlns:a16="http://schemas.microsoft.com/office/drawing/2014/main" id="{F23B95F6-9E06-8E62-505B-BC393B8D5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75" y="3632828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상황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70" name="Google Shape;470;p38">
            <a:extLst>
              <a:ext uri="{FF2B5EF4-FFF2-40B4-BE49-F238E27FC236}">
                <a16:creationId xmlns:a16="http://schemas.microsoft.com/office/drawing/2014/main" id="{5B20F3F9-4127-C61D-810B-80757C0D0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2975" y="4110128"/>
            <a:ext cx="4270500" cy="644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 +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코딩 중</a:t>
            </a:r>
          </a:p>
        </p:txBody>
      </p: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D1BA0B50-BBD1-2274-5DD2-90391D96C2A6}"/>
              </a:ext>
            </a:extLst>
          </p:cNvPr>
          <p:cNvSpPr/>
          <p:nvPr/>
        </p:nvSpPr>
        <p:spPr>
          <a:xfrm>
            <a:off x="1948483" y="1077135"/>
            <a:ext cx="2631151" cy="829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471;p38">
            <a:extLst>
              <a:ext uri="{FF2B5EF4-FFF2-40B4-BE49-F238E27FC236}">
                <a16:creationId xmlns:a16="http://schemas.microsoft.com/office/drawing/2014/main" id="{F46D3CF7-24F6-027E-9DE1-955AA59599E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t="32965" b="23545"/>
          <a:stretch>
            <a:fillRect/>
          </a:stretch>
        </p:blipFill>
        <p:spPr>
          <a:xfrm>
            <a:off x="3493918" y="1909262"/>
            <a:ext cx="2156164" cy="2034607"/>
          </a:xfrm>
          <a:prstGeom prst="rect">
            <a:avLst/>
          </a:prstGeom>
        </p:spPr>
      </p:pic>
      <p:sp>
        <p:nvSpPr>
          <p:cNvPr id="5" name="Google Shape;472;p38">
            <a:extLst>
              <a:ext uri="{FF2B5EF4-FFF2-40B4-BE49-F238E27FC236}">
                <a16:creationId xmlns:a16="http://schemas.microsoft.com/office/drawing/2014/main" id="{91C96528-EA99-4798-43EA-C76EA3997753}"/>
              </a:ext>
            </a:extLst>
          </p:cNvPr>
          <p:cNvSpPr/>
          <p:nvPr/>
        </p:nvSpPr>
        <p:spPr>
          <a:xfrm>
            <a:off x="3493923" y="1909263"/>
            <a:ext cx="2156159" cy="14835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471;p38">
            <a:extLst>
              <a:ext uri="{FF2B5EF4-FFF2-40B4-BE49-F238E27FC236}">
                <a16:creationId xmlns:a16="http://schemas.microsoft.com/office/drawing/2014/main" id="{EF448ED3-E691-F391-8754-E28780E780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6380019" y="2448537"/>
            <a:ext cx="1742858" cy="16446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472;p38">
            <a:extLst>
              <a:ext uri="{FF2B5EF4-FFF2-40B4-BE49-F238E27FC236}">
                <a16:creationId xmlns:a16="http://schemas.microsoft.com/office/drawing/2014/main" id="{CABBAEDC-868B-2302-993E-568C4EA44AC2}"/>
              </a:ext>
            </a:extLst>
          </p:cNvPr>
          <p:cNvSpPr/>
          <p:nvPr/>
        </p:nvSpPr>
        <p:spPr>
          <a:xfrm>
            <a:off x="6380026" y="2448538"/>
            <a:ext cx="1742851" cy="11991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39BC5-AB3C-00F7-EBA3-FBC0391EE484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1347963" y="1517912"/>
            <a:chExt cx="1243823" cy="1243823"/>
          </a:xfrm>
        </p:grpSpPr>
        <p:grpSp>
          <p:nvGrpSpPr>
            <p:cNvPr id="473" name="Google Shape;473;p38">
              <a:extLst>
                <a:ext uri="{FF2B5EF4-FFF2-40B4-BE49-F238E27FC236}">
                  <a16:creationId xmlns:a16="http://schemas.microsoft.com/office/drawing/2014/main" id="{37991857-2FCC-E0E6-5A11-D89EF47F0737}"/>
                </a:ext>
              </a:extLst>
            </p:cNvPr>
            <p:cNvGrpSpPr/>
            <p:nvPr/>
          </p:nvGrpSpPr>
          <p:grpSpPr>
            <a:xfrm>
              <a:off x="1347963" y="1517912"/>
              <a:ext cx="1243823" cy="1243823"/>
              <a:chOff x="4653650" y="1256600"/>
              <a:chExt cx="1625700" cy="1625700"/>
            </a:xfrm>
          </p:grpSpPr>
          <p:sp>
            <p:nvSpPr>
              <p:cNvPr id="474" name="Google Shape;474;p38">
                <a:extLst>
                  <a:ext uri="{FF2B5EF4-FFF2-40B4-BE49-F238E27FC236}">
                    <a16:creationId xmlns:a16="http://schemas.microsoft.com/office/drawing/2014/main" id="{69D8957F-2C55-5960-2014-27125EADE20A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38">
                <a:extLst>
                  <a:ext uri="{FF2B5EF4-FFF2-40B4-BE49-F238E27FC236}">
                    <a16:creationId xmlns:a16="http://schemas.microsoft.com/office/drawing/2014/main" id="{44682A4F-988D-3AAE-7B44-4A65BDC00B85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7" name="Google Shape;477;p38">
              <a:extLst>
                <a:ext uri="{FF2B5EF4-FFF2-40B4-BE49-F238E27FC236}">
                  <a16:creationId xmlns:a16="http://schemas.microsoft.com/office/drawing/2014/main" id="{9B1EBD61-111D-F5AE-A956-F3AE3D5D5018}"/>
                </a:ext>
              </a:extLst>
            </p:cNvPr>
            <p:cNvSpPr/>
            <p:nvPr/>
          </p:nvSpPr>
          <p:spPr>
            <a:xfrm>
              <a:off x="1643801" y="1814126"/>
              <a:ext cx="652149" cy="651400"/>
            </a:xfrm>
            <a:custGeom>
              <a:avLst/>
              <a:gdLst/>
              <a:ahLst/>
              <a:cxnLst/>
              <a:rect l="l" t="t" r="r" b="b"/>
              <a:pathLst>
                <a:path w="1619" h="1617" extrusionOk="0">
                  <a:moveTo>
                    <a:pt x="1587" y="754"/>
                  </a:moveTo>
                  <a:cubicBezTo>
                    <a:pt x="1453" y="677"/>
                    <a:pt x="1370" y="533"/>
                    <a:pt x="1370" y="378"/>
                  </a:cubicBezTo>
                  <a:lnTo>
                    <a:pt x="1370" y="312"/>
                  </a:lnTo>
                  <a:cubicBezTo>
                    <a:pt x="1370" y="140"/>
                    <a:pt x="1230" y="0"/>
                    <a:pt x="1058" y="0"/>
                  </a:cubicBezTo>
                  <a:cubicBezTo>
                    <a:pt x="1023" y="0"/>
                    <a:pt x="994" y="28"/>
                    <a:pt x="994" y="63"/>
                  </a:cubicBezTo>
                  <a:cubicBezTo>
                    <a:pt x="994" y="98"/>
                    <a:pt x="1023" y="126"/>
                    <a:pt x="1058" y="126"/>
                  </a:cubicBezTo>
                  <a:cubicBezTo>
                    <a:pt x="1160" y="126"/>
                    <a:pt x="1243" y="210"/>
                    <a:pt x="1243" y="312"/>
                  </a:cubicBezTo>
                  <a:lnTo>
                    <a:pt x="1243" y="378"/>
                  </a:lnTo>
                  <a:cubicBezTo>
                    <a:pt x="1243" y="546"/>
                    <a:pt x="1319" y="704"/>
                    <a:pt x="1445" y="809"/>
                  </a:cubicBezTo>
                  <a:cubicBezTo>
                    <a:pt x="1319" y="915"/>
                    <a:pt x="1243" y="1072"/>
                    <a:pt x="1243" y="1240"/>
                  </a:cubicBezTo>
                  <a:lnTo>
                    <a:pt x="1243" y="1306"/>
                  </a:lnTo>
                  <a:cubicBezTo>
                    <a:pt x="1243" y="1408"/>
                    <a:pt x="1160" y="1491"/>
                    <a:pt x="1058" y="1491"/>
                  </a:cubicBezTo>
                  <a:cubicBezTo>
                    <a:pt x="1023" y="1491"/>
                    <a:pt x="994" y="1519"/>
                    <a:pt x="994" y="1554"/>
                  </a:cubicBezTo>
                  <a:cubicBezTo>
                    <a:pt x="994" y="1589"/>
                    <a:pt x="1023" y="1617"/>
                    <a:pt x="1058" y="1617"/>
                  </a:cubicBezTo>
                  <a:cubicBezTo>
                    <a:pt x="1230" y="1617"/>
                    <a:pt x="1370" y="1477"/>
                    <a:pt x="1370" y="1306"/>
                  </a:cubicBezTo>
                  <a:lnTo>
                    <a:pt x="1370" y="1240"/>
                  </a:lnTo>
                  <a:cubicBezTo>
                    <a:pt x="1370" y="1085"/>
                    <a:pt x="1453" y="941"/>
                    <a:pt x="1587" y="864"/>
                  </a:cubicBezTo>
                  <a:cubicBezTo>
                    <a:pt x="1629" y="840"/>
                    <a:pt x="1629" y="779"/>
                    <a:pt x="1587" y="754"/>
                  </a:cubicBezTo>
                  <a:moveTo>
                    <a:pt x="173" y="809"/>
                  </a:moveTo>
                  <a:cubicBezTo>
                    <a:pt x="299" y="915"/>
                    <a:pt x="375" y="1072"/>
                    <a:pt x="375" y="1240"/>
                  </a:cubicBezTo>
                  <a:lnTo>
                    <a:pt x="375" y="1306"/>
                  </a:lnTo>
                  <a:cubicBezTo>
                    <a:pt x="375" y="1408"/>
                    <a:pt x="458" y="1491"/>
                    <a:pt x="560" y="1491"/>
                  </a:cubicBezTo>
                  <a:cubicBezTo>
                    <a:pt x="595" y="1491"/>
                    <a:pt x="624" y="1519"/>
                    <a:pt x="624" y="1554"/>
                  </a:cubicBezTo>
                  <a:cubicBezTo>
                    <a:pt x="624" y="1589"/>
                    <a:pt x="595" y="1617"/>
                    <a:pt x="560" y="1617"/>
                  </a:cubicBezTo>
                  <a:cubicBezTo>
                    <a:pt x="388" y="1617"/>
                    <a:pt x="249" y="1477"/>
                    <a:pt x="249" y="1306"/>
                  </a:cubicBezTo>
                  <a:lnTo>
                    <a:pt x="249" y="1240"/>
                  </a:lnTo>
                  <a:cubicBezTo>
                    <a:pt x="249" y="1085"/>
                    <a:pt x="165" y="941"/>
                    <a:pt x="32" y="864"/>
                  </a:cubicBezTo>
                  <a:cubicBezTo>
                    <a:pt x="-11" y="840"/>
                    <a:pt x="-11" y="779"/>
                    <a:pt x="32" y="754"/>
                  </a:cubicBezTo>
                  <a:cubicBezTo>
                    <a:pt x="165" y="677"/>
                    <a:pt x="249" y="533"/>
                    <a:pt x="249" y="378"/>
                  </a:cubicBezTo>
                  <a:lnTo>
                    <a:pt x="249" y="312"/>
                  </a:lnTo>
                  <a:cubicBezTo>
                    <a:pt x="249" y="140"/>
                    <a:pt x="388" y="0"/>
                    <a:pt x="560" y="0"/>
                  </a:cubicBezTo>
                  <a:cubicBezTo>
                    <a:pt x="595" y="0"/>
                    <a:pt x="624" y="28"/>
                    <a:pt x="624" y="63"/>
                  </a:cubicBezTo>
                  <a:cubicBezTo>
                    <a:pt x="624" y="98"/>
                    <a:pt x="595" y="126"/>
                    <a:pt x="560" y="126"/>
                  </a:cubicBezTo>
                  <a:cubicBezTo>
                    <a:pt x="458" y="126"/>
                    <a:pt x="375" y="210"/>
                    <a:pt x="375" y="312"/>
                  </a:cubicBezTo>
                  <a:lnTo>
                    <a:pt x="375" y="378"/>
                  </a:lnTo>
                  <a:cubicBezTo>
                    <a:pt x="375" y="546"/>
                    <a:pt x="299" y="704"/>
                    <a:pt x="173" y="8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3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BA718CA9-A392-371D-51AF-9A6F3926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>
            <a:extLst>
              <a:ext uri="{FF2B5EF4-FFF2-40B4-BE49-F238E27FC236}">
                <a16:creationId xmlns:a16="http://schemas.microsoft.com/office/drawing/2014/main" id="{EE3ED10E-73A9-ECB2-4703-273224CF33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99650" y="2469343"/>
            <a:ext cx="37089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yourwebsite.com</a:t>
            </a:r>
            <a:endParaRPr dirty="0"/>
          </a:p>
        </p:txBody>
      </p:sp>
      <p:sp>
        <p:nvSpPr>
          <p:cNvPr id="622" name="Google Shape;622;p48">
            <a:extLst>
              <a:ext uri="{FF2B5EF4-FFF2-40B4-BE49-F238E27FC236}">
                <a16:creationId xmlns:a16="http://schemas.microsoft.com/office/drawing/2014/main" id="{213CBEEC-7E1B-23D3-B2F3-941BC59FE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38" y="1001904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24" name="Google Shape;624;p48">
            <a:extLst>
              <a:ext uri="{FF2B5EF4-FFF2-40B4-BE49-F238E27FC236}">
                <a16:creationId xmlns:a16="http://schemas.microsoft.com/office/drawing/2014/main" id="{16BB7CC7-2297-4B70-0E41-5AA88AE27A4F}"/>
              </a:ext>
            </a:extLst>
          </p:cNvPr>
          <p:cNvSpPr/>
          <p:nvPr/>
        </p:nvSpPr>
        <p:spPr>
          <a:xfrm>
            <a:off x="1899643" y="2312418"/>
            <a:ext cx="3708979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8">
            <a:extLst>
              <a:ext uri="{FF2B5EF4-FFF2-40B4-BE49-F238E27FC236}">
                <a16:creationId xmlns:a16="http://schemas.microsoft.com/office/drawing/2014/main" id="{CA2C4DB5-73D6-423C-9124-C98374E0E354}"/>
              </a:ext>
            </a:extLst>
          </p:cNvPr>
          <p:cNvGrpSpPr/>
          <p:nvPr/>
        </p:nvGrpSpPr>
        <p:grpSpPr>
          <a:xfrm>
            <a:off x="5451695" y="2808464"/>
            <a:ext cx="1792661" cy="914100"/>
            <a:chOff x="4653648" y="1256600"/>
            <a:chExt cx="1625702" cy="914100"/>
          </a:xfrm>
        </p:grpSpPr>
        <p:sp>
          <p:nvSpPr>
            <p:cNvPr id="626" name="Google Shape;626;p48">
              <a:extLst>
                <a:ext uri="{FF2B5EF4-FFF2-40B4-BE49-F238E27FC236}">
                  <a16:creationId xmlns:a16="http://schemas.microsoft.com/office/drawing/2014/main" id="{B9DDD595-F79A-E813-8E33-1F8D4BDCA244}"/>
                </a:ext>
              </a:extLst>
            </p:cNvPr>
            <p:cNvSpPr/>
            <p:nvPr/>
          </p:nvSpPr>
          <p:spPr>
            <a:xfrm>
              <a:off x="4653648" y="1256600"/>
              <a:ext cx="1625700" cy="91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8">
              <a:extLst>
                <a:ext uri="{FF2B5EF4-FFF2-40B4-BE49-F238E27FC236}">
                  <a16:creationId xmlns:a16="http://schemas.microsoft.com/office/drawing/2014/main" id="{FFEB5688-1607-3B44-2EE0-D62E6BB3217B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8">
            <a:extLst>
              <a:ext uri="{FF2B5EF4-FFF2-40B4-BE49-F238E27FC236}">
                <a16:creationId xmlns:a16="http://schemas.microsoft.com/office/drawing/2014/main" id="{47871D2E-E48A-9FB1-FABB-C659297AED06}"/>
              </a:ext>
            </a:extLst>
          </p:cNvPr>
          <p:cNvSpPr/>
          <p:nvPr/>
        </p:nvSpPr>
        <p:spPr>
          <a:xfrm>
            <a:off x="5623756" y="311477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48">
            <a:extLst>
              <a:ext uri="{FF2B5EF4-FFF2-40B4-BE49-F238E27FC236}">
                <a16:creationId xmlns:a16="http://schemas.microsoft.com/office/drawing/2014/main" id="{983CDE69-3389-7C07-8ED1-0D9010348024}"/>
              </a:ext>
            </a:extLst>
          </p:cNvPr>
          <p:cNvGrpSpPr/>
          <p:nvPr/>
        </p:nvGrpSpPr>
        <p:grpSpPr>
          <a:xfrm>
            <a:off x="6144297" y="3114708"/>
            <a:ext cx="407432" cy="407391"/>
            <a:chOff x="812101" y="2571761"/>
            <a:chExt cx="417066" cy="417024"/>
          </a:xfrm>
        </p:grpSpPr>
        <p:sp>
          <p:nvSpPr>
            <p:cNvPr id="630" name="Google Shape;630;p48">
              <a:extLst>
                <a:ext uri="{FF2B5EF4-FFF2-40B4-BE49-F238E27FC236}">
                  <a16:creationId xmlns:a16="http://schemas.microsoft.com/office/drawing/2014/main" id="{F10F3EC9-75EE-8817-5BB0-6DA0289A228D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>
              <a:extLst>
                <a:ext uri="{FF2B5EF4-FFF2-40B4-BE49-F238E27FC236}">
                  <a16:creationId xmlns:a16="http://schemas.microsoft.com/office/drawing/2014/main" id="{DF52E8AF-3C92-9F79-5215-D87BD4DC42A4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>
              <a:extLst>
                <a:ext uri="{FF2B5EF4-FFF2-40B4-BE49-F238E27FC236}">
                  <a16:creationId xmlns:a16="http://schemas.microsoft.com/office/drawing/2014/main" id="{9DBADD59-9A07-0F6B-6C62-672E01955821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>
              <a:extLst>
                <a:ext uri="{FF2B5EF4-FFF2-40B4-BE49-F238E27FC236}">
                  <a16:creationId xmlns:a16="http://schemas.microsoft.com/office/drawing/2014/main" id="{32A387B0-A1EB-27C7-A82B-236A0B717C03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8">
            <a:extLst>
              <a:ext uri="{FF2B5EF4-FFF2-40B4-BE49-F238E27FC236}">
                <a16:creationId xmlns:a16="http://schemas.microsoft.com/office/drawing/2014/main" id="{D2A11CF0-88F5-B332-4178-C07778E0DB72}"/>
              </a:ext>
            </a:extLst>
          </p:cNvPr>
          <p:cNvGrpSpPr/>
          <p:nvPr/>
        </p:nvGrpSpPr>
        <p:grpSpPr>
          <a:xfrm>
            <a:off x="6664891" y="3114708"/>
            <a:ext cx="407391" cy="407391"/>
            <a:chOff x="1323129" y="2571761"/>
            <a:chExt cx="417024" cy="417024"/>
          </a:xfrm>
        </p:grpSpPr>
        <p:sp>
          <p:nvSpPr>
            <p:cNvPr id="635" name="Google Shape;635;p48">
              <a:extLst>
                <a:ext uri="{FF2B5EF4-FFF2-40B4-BE49-F238E27FC236}">
                  <a16:creationId xmlns:a16="http://schemas.microsoft.com/office/drawing/2014/main" id="{B7467616-CBB5-EA90-7B60-15F7A3CEEF3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>
              <a:extLst>
                <a:ext uri="{FF2B5EF4-FFF2-40B4-BE49-F238E27FC236}">
                  <a16:creationId xmlns:a16="http://schemas.microsoft.com/office/drawing/2014/main" id="{32E52445-AC11-CA81-3D7C-6CB8E8151052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>
              <a:extLst>
                <a:ext uri="{FF2B5EF4-FFF2-40B4-BE49-F238E27FC236}">
                  <a16:creationId xmlns:a16="http://schemas.microsoft.com/office/drawing/2014/main" id="{60C7C22C-2811-656E-2191-0958943F5231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>
              <a:extLst>
                <a:ext uri="{FF2B5EF4-FFF2-40B4-BE49-F238E27FC236}">
                  <a16:creationId xmlns:a16="http://schemas.microsoft.com/office/drawing/2014/main" id="{B6D08539-1DB7-75F5-5567-1F9820F31364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02;p23">
            <a:extLst>
              <a:ext uri="{FF2B5EF4-FFF2-40B4-BE49-F238E27FC236}">
                <a16:creationId xmlns:a16="http://schemas.microsoft.com/office/drawing/2014/main" id="{F974C7DF-A895-F975-DDD9-83DA3B7AFFFC}"/>
              </a:ext>
            </a:extLst>
          </p:cNvPr>
          <p:cNvSpPr txBox="1"/>
          <p:nvPr/>
        </p:nvSpPr>
        <p:spPr>
          <a:xfrm>
            <a:off x="978627" y="4192324"/>
            <a:ext cx="7186722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195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99A8D547-8255-037E-4208-67FB3C54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D87DFD1D-15E9-C670-07DE-325486A2A75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1736520C-6F3A-1204-CD5F-E3DC908211F0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B72B17B1-7141-5202-41D8-18C3F6B78D2D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30BC424E-5D2C-51C4-CF81-72C25C8BAE51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C14DD55D-10CF-3145-9816-8065C562B5D8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2F6D5FA7-49E5-062D-09F3-B79553F9BBF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B42C8D4-0C6E-7420-3ECF-52CBE2E200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복기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82146BD9-CF1C-3F44-FD27-BB2A2A395A5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410E5-E8BA-0D9C-BB06-0E294DEF74F2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2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88670A21-DA06-31A8-0ACE-83C331CE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3DB38783-59C5-BAA2-AFC7-D073CDEE013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809" r="29197"/>
          <a:stretch/>
        </p:blipFill>
        <p:spPr>
          <a:xfrm>
            <a:off x="5237825" y="1001375"/>
            <a:ext cx="2818200" cy="3295800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095CECDB-2517-D1AB-DD31-70AF0C75B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a portfolio</a:t>
            </a:r>
            <a:endParaRPr/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B9890AD3-0A24-15A2-866E-BC6CA9C141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portfolio is composed of three main elements: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b="1" dirty="0"/>
              <a:t>Content</a:t>
            </a:r>
            <a:r>
              <a:rPr lang="en" dirty="0"/>
              <a:t>: this includes the actual work you want to showcase and can be anything from writing samples to photographs or videos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b="1" dirty="0"/>
              <a:t>Design</a:t>
            </a:r>
            <a:r>
              <a:rPr lang="en" dirty="0"/>
              <a:t>: the design should reflect your personality and style while remaining professional. It should also make it easy to navigate the portfolio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b="1" dirty="0"/>
              <a:t>Summary</a:t>
            </a:r>
            <a:r>
              <a:rPr lang="en" dirty="0"/>
              <a:t>: a brief summary at the beginning of the portfolio will help provide an introduction to your work and give visitors a better understanding of yourself and what you have created</a:t>
            </a:r>
            <a:endParaRPr dirty="0"/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7F216A6A-2F91-6206-F659-10A870BEF0FD}"/>
              </a:ext>
            </a:extLst>
          </p:cNvPr>
          <p:cNvSpPr/>
          <p:nvPr/>
        </p:nvSpPr>
        <p:spPr>
          <a:xfrm>
            <a:off x="5237824" y="100137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4A984FAF-E8EC-A671-2E51-FD78A7271C86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503E1D09-6CB8-3369-ED00-DD910F9AD5D0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45B54E18-0D37-EC1F-0ABE-F1305F74136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DA2C74E0-9A84-C787-0616-9893382BE79A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17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include in your portfolio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samples</a:t>
            </a:r>
            <a:endParaRPr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</a:t>
            </a:r>
            <a:endParaRPr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work samples for a practical overview of demonstrated capabilities and expertise. Each example offers insights into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projects</a:t>
            </a:r>
            <a:endParaRPr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and qualifications are the credentials you have that show employers your experience and abilities in various areas that are related to your field</a:t>
            </a:r>
            <a:endParaRPr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past project successes or other accomplishments as well as a summary of relevant knowledge and skills gained over the course of your career</a:t>
            </a:r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narrative</a:t>
            </a:r>
            <a:endParaRPr/>
          </a:p>
        </p:txBody>
      </p:sp>
      <p:sp>
        <p:nvSpPr>
          <p:cNvPr id="394" name="Google Shape;394;p33"/>
          <p:cNvSpPr/>
          <p:nvPr/>
        </p:nvSpPr>
        <p:spPr>
          <a:xfrm>
            <a:off x="1834187" y="1857134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27520" y="1857385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380923" y="185738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</a:t>
            </a:r>
            <a:endParaRPr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1861851" y="948229"/>
            <a:ext cx="30213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Doe</a:t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3">
            <a:alphaModFix/>
          </a:blip>
          <a:srcRect l="36065" r="37968" b="61381"/>
          <a:stretch/>
        </p:blipFill>
        <p:spPr>
          <a:xfrm>
            <a:off x="859076" y="948204"/>
            <a:ext cx="864900" cy="85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5" name="Google Shape;415;p35"/>
          <p:cNvSpPr txBox="1"/>
          <p:nvPr/>
        </p:nvSpPr>
        <p:spPr>
          <a:xfrm>
            <a:off x="1861851" y="1433604"/>
            <a:ext cx="3021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+34 654 321 432 | jane@freepik.com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881424" y="948229"/>
            <a:ext cx="340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 always strive for 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excellence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I believe in the power of 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 love to build 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meaningful relationships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clients throughout the 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creative process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859076" y="1808279"/>
            <a:ext cx="4023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Experience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3407776" y="2224353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Place 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859226" y="2507154"/>
            <a:ext cx="402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859076" y="2224353"/>
            <a:ext cx="1033800" cy="28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Now-20xx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1892866" y="2224353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Position A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3407876" y="2991037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Place B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859226" y="3273554"/>
            <a:ext cx="402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859076" y="2991037"/>
            <a:ext cx="1033800" cy="28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20xx-20xx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1892866" y="2991037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Position B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3407776" y="3757381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Place C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859226" y="4039948"/>
            <a:ext cx="402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your work tasks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35"/>
          <p:cNvSpPr txBox="1"/>
          <p:nvPr/>
        </p:nvSpPr>
        <p:spPr>
          <a:xfrm>
            <a:off x="859076" y="3757381"/>
            <a:ext cx="1033800" cy="28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20xx-20xx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1892866" y="3757381"/>
            <a:ext cx="1475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Position C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4881375" y="1808279"/>
            <a:ext cx="34035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Education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6809724" y="2219584"/>
            <a:ext cx="1475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4881374" y="2219584"/>
            <a:ext cx="750300" cy="66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20xx- 20xx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5631799" y="2219584"/>
            <a:ext cx="10722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Studies 1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6809749" y="3036767"/>
            <a:ext cx="1475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4881399" y="3036767"/>
            <a:ext cx="750300" cy="66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20xx- 20xx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5631824" y="3036767"/>
            <a:ext cx="10722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Studies 2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6809749" y="3853954"/>
            <a:ext cx="1475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Competence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4881399" y="3853954"/>
            <a:ext cx="750300" cy="66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20xx- 20xx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5631824" y="3853954"/>
            <a:ext cx="10722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Studies 3</a:t>
            </a:r>
            <a:endParaRPr sz="12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859072" y="948225"/>
            <a:ext cx="864900" cy="12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letter</a:t>
            </a:r>
            <a:endParaRPr/>
          </a:p>
        </p:txBody>
      </p:sp>
      <p:sp>
        <p:nvSpPr>
          <p:cNvPr id="446" name="Google Shape;446;p36"/>
          <p:cNvSpPr txBox="1">
            <a:spLocks noGrp="1"/>
          </p:cNvSpPr>
          <p:nvPr>
            <p:ph type="body" idx="1"/>
          </p:nvPr>
        </p:nvSpPr>
        <p:spPr>
          <a:xfrm>
            <a:off x="713225" y="1398725"/>
            <a:ext cx="58041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Welcome to my portfolio!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I'm [name], a highly creative and motivated individual, with a passion for [field of expertise]. My portfolio is filled with unique and inspiring content, which showcases my skills in the field.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 you will find a lot of content that shows all my work. I strive for excellence in all that I do, and this portfolio serves as a testament to my capabilities and accomplishments.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Have a look around, get to know me better, and don't hesitate to reach out if you have any questions or would like to collaborate!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Sincerely,</a:t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6662580" y="3791907"/>
            <a:ext cx="1768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Jane Doe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4878731" y="4310600"/>
            <a:ext cx="35520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+91  620 421 838 | jane@freepik.com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4657675" y="1398725"/>
            <a:ext cx="37731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Slidesgo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4657686" y="1631163"/>
            <a:ext cx="37731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+91  651 736 904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4657686" y="1863600"/>
            <a:ext cx="37731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charlie@slidesgo.com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6626" r="16626"/>
          <a:stretch/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/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showcase</a:t>
            </a:r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photo showcase is a collection of stunning images, each capturing the essence of my work. Let them inspire you!</a:t>
            </a:r>
            <a:endParaRPr/>
          </a:p>
        </p:txBody>
      </p:sp>
      <p:pic>
        <p:nvPicPr>
          <p:cNvPr id="460" name="Google Shape;460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2376" r="22371"/>
          <a:stretch/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16886" b="16892"/>
          <a:stretch/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/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570" r="20981"/>
          <a:stretch/>
        </p:blipFill>
        <p:spPr>
          <a:xfrm>
            <a:off x="5468425" y="924700"/>
            <a:ext cx="2440499" cy="3460836"/>
          </a:xfrm>
          <a:prstGeom prst="rect">
            <a:avLst/>
          </a:prstGeom>
        </p:spPr>
      </p:pic>
      <p:sp>
        <p:nvSpPr>
          <p:cNvPr id="469" name="Google Shape;469;p38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best work</a:t>
            </a:r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will find a collection that reflects my dedication to delivering impactful and well-executed projects. Each piece embodies a commitment to excellence, blending skillful execution with a focus on detail</a:t>
            </a:r>
            <a:endParaRPr/>
          </a:p>
        </p:txBody>
      </p:sp>
      <p:pic>
        <p:nvPicPr>
          <p:cNvPr id="471" name="Google Shape;471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9003" b="8995"/>
          <a:stretch/>
        </p:blipFill>
        <p:spPr>
          <a:xfrm>
            <a:off x="2192365" y="1137725"/>
            <a:ext cx="3432561" cy="1875974"/>
          </a:xfrm>
          <a:prstGeom prst="rect">
            <a:avLst/>
          </a:prstGeom>
        </p:spPr>
      </p:pic>
      <p:sp>
        <p:nvSpPr>
          <p:cNvPr id="472" name="Google Shape;472;p38"/>
          <p:cNvSpPr/>
          <p:nvPr/>
        </p:nvSpPr>
        <p:spPr>
          <a:xfrm>
            <a:off x="2192375" y="1137725"/>
            <a:ext cx="34326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3" name="Google Shape;473;p38"/>
          <p:cNvGrpSpPr/>
          <p:nvPr/>
        </p:nvGrpSpPr>
        <p:grpSpPr>
          <a:xfrm>
            <a:off x="1347963" y="1517912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6" name="Google Shape;476;p38"/>
          <p:cNvSpPr/>
          <p:nvPr/>
        </p:nvSpPr>
        <p:spPr>
          <a:xfrm>
            <a:off x="5468425" y="924700"/>
            <a:ext cx="24405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1643801" y="1814126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발표 순서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262303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2623030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570782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 idx="7"/>
          </p:nvPr>
        </p:nvSpPr>
        <p:spPr>
          <a:xfrm>
            <a:off x="5707826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175363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483842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175363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시연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15"/>
          </p:nvPr>
        </p:nvSpPr>
        <p:spPr>
          <a:xfrm>
            <a:off x="483842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복기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76" b="7685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926200" y="681525"/>
            <a:ext cx="2705100" cy="11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"Creativity is the key to unlocking your true potential"</a:t>
            </a:r>
            <a:endParaRPr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485" name="Google Shape;485;p3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3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this showcase of past projects, delve into another example that underscores my versatility and commitment to excellence. From concept to completion, witness how I navigated complexities and contributed to the success of this [industry/field] initiative”</a:t>
            </a:r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“Explore the details of one of my previous projects, a testament to my ability to meet challenges head-on and deliver results. This undertaking reflects my approach to [industry/field] and highlights the diverse skills applied to ensure successful outcomes”</a:t>
            </a:r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496" name="Google Shape;496;p40"/>
          <p:cNvSpPr/>
          <p:nvPr/>
        </p:nvSpPr>
        <p:spPr>
          <a:xfrm>
            <a:off x="2587811" y="1696488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6174935" y="1696961"/>
            <a:ext cx="380286" cy="381231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>
            <a:spLocks noGrp="1"/>
          </p:cNvSpPr>
          <p:nvPr>
            <p:ph type="subTitle" idx="6"/>
          </p:nvPr>
        </p:nvSpPr>
        <p:spPr>
          <a:xfrm>
            <a:off x="1206424" y="308553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Employer 3</a:t>
            </a:r>
            <a:endParaRPr/>
          </a:p>
        </p:txBody>
      </p:sp>
      <p:sp>
        <p:nvSpPr>
          <p:cNvPr id="503" name="Google Shape;503;p4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say about me</a:t>
            </a:r>
            <a:endParaRPr/>
          </a:p>
        </p:txBody>
      </p:sp>
      <p:sp>
        <p:nvSpPr>
          <p:cNvPr id="504" name="Google Shape;504;p41"/>
          <p:cNvSpPr txBox="1">
            <a:spLocks noGrp="1"/>
          </p:cNvSpPr>
          <p:nvPr>
            <p:ph type="subTitle" idx="1"/>
          </p:nvPr>
        </p:nvSpPr>
        <p:spPr>
          <a:xfrm>
            <a:off x="1206425" y="1854235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have been impressed by the quality, attention to detail and creative approach brought to every project made”</a:t>
            </a:r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subTitle" idx="2"/>
          </p:nvPr>
        </p:nvSpPr>
        <p:spPr>
          <a:xfrm>
            <a:off x="5032977" y="185422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"This person's dedication and attention to detail significantly contributed to project success. Their creativity and ability to meet tight deadlines set them apart"</a:t>
            </a:r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3"/>
          </p:nvPr>
        </p:nvSpPr>
        <p:spPr>
          <a:xfrm>
            <a:off x="1206425" y="3390013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person has a strong technical understanding in order to develop successful strategies. Highly recommended for any kind of project or task”</a:t>
            </a: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4"/>
          </p:nvPr>
        </p:nvSpPr>
        <p:spPr>
          <a:xfrm>
            <a:off x="5032975" y="3390011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"Working with this person has been valuable. Their strong work ethic and leadership qualities are instrumental in project success, combining a keen understanding of the bigger picture”</a:t>
            </a:r>
            <a:endParaRPr/>
          </a:p>
        </p:txBody>
      </p:sp>
      <p:sp>
        <p:nvSpPr>
          <p:cNvPr id="508" name="Google Shape;508;p41"/>
          <p:cNvSpPr txBox="1">
            <a:spLocks noGrp="1"/>
          </p:cNvSpPr>
          <p:nvPr>
            <p:ph type="subTitle" idx="5"/>
          </p:nvPr>
        </p:nvSpPr>
        <p:spPr>
          <a:xfrm>
            <a:off x="1206424" y="154967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Employer 1</a:t>
            </a:r>
            <a:endParaRPr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7"/>
          </p:nvPr>
        </p:nvSpPr>
        <p:spPr>
          <a:xfrm>
            <a:off x="5032950" y="15496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Employer 2</a:t>
            </a:r>
            <a:endParaRPr/>
          </a:p>
        </p:txBody>
      </p:sp>
      <p:sp>
        <p:nvSpPr>
          <p:cNvPr id="510" name="Google Shape;510;p41"/>
          <p:cNvSpPr txBox="1">
            <a:spLocks noGrp="1"/>
          </p:cNvSpPr>
          <p:nvPr>
            <p:ph type="subTitle" idx="8"/>
          </p:nvPr>
        </p:nvSpPr>
        <p:spPr>
          <a:xfrm>
            <a:off x="5032950" y="30855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Employer 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skills and qualifications</a:t>
            </a:r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subTitle" idx="1"/>
          </p:nvPr>
        </p:nvSpPr>
        <p:spPr>
          <a:xfrm>
            <a:off x="712900" y="2014951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possess leadership abilities that have been sharpened through past roles where I was responsible for the teams”</a:t>
            </a:r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subTitle" idx="2"/>
          </p:nvPr>
        </p:nvSpPr>
        <p:spPr>
          <a:xfrm>
            <a:off x="3248550" y="2014961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“My problem-solving capabilities have enabled me to solve difficult issues in the past, using creative and innovative solutions”</a:t>
            </a:r>
            <a:endParaRPr/>
          </a:p>
        </p:txBody>
      </p:sp>
      <p:sp>
        <p:nvSpPr>
          <p:cNvPr id="518" name="Google Shape;518;p42"/>
          <p:cNvSpPr txBox="1">
            <a:spLocks noGrp="1"/>
          </p:cNvSpPr>
          <p:nvPr>
            <p:ph type="subTitle" idx="3"/>
          </p:nvPr>
        </p:nvSpPr>
        <p:spPr>
          <a:xfrm>
            <a:off x="712900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“My proactivity allows me to plan ahead and prioritize tasks according to objectives and different deadlines"</a:t>
            </a:r>
            <a:endParaRPr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4"/>
          </p:nvPr>
        </p:nvSpPr>
        <p:spPr>
          <a:xfrm>
            <a:off x="3248562" y="3539852"/>
            <a:ext cx="2649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am knowledgeable in several technical areas that support my ambition in my field"</a:t>
            </a:r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subTitle" idx="7"/>
          </p:nvPr>
        </p:nvSpPr>
        <p:spPr>
          <a:xfrm>
            <a:off x="712900" y="15507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8"/>
          </p:nvPr>
        </p:nvSpPr>
        <p:spPr>
          <a:xfrm>
            <a:off x="3248548" y="1550750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Problem-solving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9"/>
          </p:nvPr>
        </p:nvSpPr>
        <p:spPr>
          <a:xfrm>
            <a:off x="5895103" y="1550750"/>
            <a:ext cx="25332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</a:t>
            </a:r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5"/>
          </p:nvPr>
        </p:nvSpPr>
        <p:spPr>
          <a:xfrm>
            <a:off x="5895106" y="2014957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“With excellent verbal and written skills, I can effectively convey complex messages to a variety of audiences"</a:t>
            </a:r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subTitle" idx="6"/>
          </p:nvPr>
        </p:nvSpPr>
        <p:spPr>
          <a:xfrm>
            <a:off x="5895126" y="3539850"/>
            <a:ext cx="2535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“Teamwork is one of the essential part of my daily job, and I am sensitive towards different cultures"</a:t>
            </a:r>
            <a:endParaRPr/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13"/>
          </p:nvPr>
        </p:nvSpPr>
        <p:spPr>
          <a:xfrm>
            <a:off x="712900" y="3078057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526" name="Google Shape;526;p42"/>
          <p:cNvSpPr txBox="1">
            <a:spLocks noGrp="1"/>
          </p:cNvSpPr>
          <p:nvPr>
            <p:ph type="subTitle" idx="14"/>
          </p:nvPr>
        </p:nvSpPr>
        <p:spPr>
          <a:xfrm>
            <a:off x="3248548" y="3078054"/>
            <a:ext cx="2646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skill</a:t>
            </a:r>
            <a:endParaRPr/>
          </a:p>
        </p:txBody>
      </p:sp>
      <p:sp>
        <p:nvSpPr>
          <p:cNvPr id="527" name="Google Shape;527;p42"/>
          <p:cNvSpPr txBox="1">
            <a:spLocks noGrp="1"/>
          </p:cNvSpPr>
          <p:nvPr>
            <p:ph type="subTitle" idx="15"/>
          </p:nvPr>
        </p:nvSpPr>
        <p:spPr>
          <a:xfrm>
            <a:off x="5895101" y="3078050"/>
            <a:ext cx="2535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Interpersonal skill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3"/>
          <p:cNvGrpSpPr/>
          <p:nvPr/>
        </p:nvGrpSpPr>
        <p:grpSpPr>
          <a:xfrm>
            <a:off x="4785088" y="1288400"/>
            <a:ext cx="1625700" cy="1625700"/>
            <a:chOff x="4653650" y="1256600"/>
            <a:chExt cx="1625700" cy="1625700"/>
          </a:xfrm>
        </p:grpSpPr>
        <p:sp>
          <p:nvSpPr>
            <p:cNvPr id="533" name="Google Shape;533;p43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5" name="Google Shape;535;p43"/>
          <p:cNvSpPr txBox="1">
            <a:spLocks noGrp="1"/>
          </p:cNvSpPr>
          <p:nvPr>
            <p:ph type="title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</a:t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5322018" y="1820235"/>
            <a:ext cx="551881" cy="651775"/>
          </a:xfrm>
          <a:custGeom>
            <a:avLst/>
            <a:gdLst/>
            <a:ahLst/>
            <a:cxnLst/>
            <a:rect l="l" t="t" r="r" b="b"/>
            <a:pathLst>
              <a:path w="1370" h="1618" extrusionOk="0">
                <a:moveTo>
                  <a:pt x="1096" y="1046"/>
                </a:moveTo>
                <a:lnTo>
                  <a:pt x="847" y="1232"/>
                </a:lnTo>
                <a:cubicBezTo>
                  <a:pt x="819" y="1253"/>
                  <a:pt x="779" y="1248"/>
                  <a:pt x="759" y="1220"/>
                </a:cubicBezTo>
                <a:cubicBezTo>
                  <a:pt x="738" y="1192"/>
                  <a:pt x="743" y="1152"/>
                  <a:pt x="771" y="1131"/>
                </a:cubicBezTo>
                <a:lnTo>
                  <a:pt x="952" y="995"/>
                </a:lnTo>
                <a:lnTo>
                  <a:pt x="771" y="859"/>
                </a:lnTo>
                <a:cubicBezTo>
                  <a:pt x="743" y="839"/>
                  <a:pt x="738" y="799"/>
                  <a:pt x="759" y="771"/>
                </a:cubicBezTo>
                <a:cubicBezTo>
                  <a:pt x="780" y="743"/>
                  <a:pt x="819" y="737"/>
                  <a:pt x="847" y="758"/>
                </a:cubicBezTo>
                <a:lnTo>
                  <a:pt x="1096" y="945"/>
                </a:lnTo>
                <a:cubicBezTo>
                  <a:pt x="1129" y="970"/>
                  <a:pt x="1129" y="1021"/>
                  <a:pt x="1096" y="1046"/>
                </a:cubicBezTo>
                <a:moveTo>
                  <a:pt x="598" y="859"/>
                </a:moveTo>
                <a:lnTo>
                  <a:pt x="417" y="995"/>
                </a:lnTo>
                <a:lnTo>
                  <a:pt x="598" y="1131"/>
                </a:lnTo>
                <a:cubicBezTo>
                  <a:pt x="626" y="1152"/>
                  <a:pt x="632" y="1192"/>
                  <a:pt x="611" y="1220"/>
                </a:cubicBezTo>
                <a:cubicBezTo>
                  <a:pt x="590" y="1248"/>
                  <a:pt x="550" y="1253"/>
                  <a:pt x="523" y="1232"/>
                </a:cubicBezTo>
                <a:lnTo>
                  <a:pt x="274" y="1046"/>
                </a:lnTo>
                <a:cubicBezTo>
                  <a:pt x="240" y="1021"/>
                  <a:pt x="240" y="970"/>
                  <a:pt x="274" y="945"/>
                </a:cubicBezTo>
                <a:lnTo>
                  <a:pt x="523" y="758"/>
                </a:lnTo>
                <a:cubicBezTo>
                  <a:pt x="551" y="737"/>
                  <a:pt x="590" y="743"/>
                  <a:pt x="611" y="771"/>
                </a:cubicBezTo>
                <a:cubicBezTo>
                  <a:pt x="632" y="799"/>
                  <a:pt x="626" y="839"/>
                  <a:pt x="598" y="859"/>
                </a:cubicBezTo>
                <a:moveTo>
                  <a:pt x="126" y="1492"/>
                </a:moveTo>
                <a:lnTo>
                  <a:pt x="126" y="126"/>
                </a:lnTo>
                <a:lnTo>
                  <a:pt x="870" y="126"/>
                </a:lnTo>
                <a:lnTo>
                  <a:pt x="870" y="436"/>
                </a:lnTo>
                <a:cubicBezTo>
                  <a:pt x="870" y="471"/>
                  <a:pt x="899" y="499"/>
                  <a:pt x="934" y="499"/>
                </a:cubicBezTo>
                <a:lnTo>
                  <a:pt x="1243" y="499"/>
                </a:lnTo>
                <a:lnTo>
                  <a:pt x="1243" y="1492"/>
                </a:lnTo>
                <a:lnTo>
                  <a:pt x="126" y="1492"/>
                </a:lnTo>
                <a:moveTo>
                  <a:pt x="997" y="216"/>
                </a:moveTo>
                <a:lnTo>
                  <a:pt x="1154" y="373"/>
                </a:lnTo>
                <a:lnTo>
                  <a:pt x="997" y="373"/>
                </a:lnTo>
                <a:lnTo>
                  <a:pt x="997" y="216"/>
                </a:lnTo>
                <a:moveTo>
                  <a:pt x="1351" y="391"/>
                </a:moveTo>
                <a:lnTo>
                  <a:pt x="978" y="18"/>
                </a:lnTo>
                <a:lnTo>
                  <a:pt x="978" y="18"/>
                </a:lnTo>
                <a:cubicBezTo>
                  <a:pt x="965" y="6"/>
                  <a:pt x="949" y="0"/>
                  <a:pt x="934" y="0"/>
                </a:cubicBez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555"/>
                </a:lnTo>
                <a:cubicBezTo>
                  <a:pt x="0" y="1590"/>
                  <a:pt x="28" y="1618"/>
                  <a:pt x="63" y="1618"/>
                </a:cubicBezTo>
                <a:lnTo>
                  <a:pt x="1306" y="1618"/>
                </a:lnTo>
                <a:cubicBezTo>
                  <a:pt x="1341" y="1618"/>
                  <a:pt x="1370" y="1590"/>
                  <a:pt x="1370" y="1555"/>
                </a:cubicBezTo>
                <a:lnTo>
                  <a:pt x="1370" y="436"/>
                </a:lnTo>
                <a:cubicBezTo>
                  <a:pt x="1370" y="419"/>
                  <a:pt x="1363" y="403"/>
                  <a:pt x="1351" y="3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projects I have worked on so far</a:t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4404252" y="2738725"/>
            <a:ext cx="3513625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chart of the areas I work in</a:t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5886755" y="1620566"/>
            <a:ext cx="183300" cy="18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5886755" y="2375491"/>
            <a:ext cx="183300" cy="18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5886755" y="3130416"/>
            <a:ext cx="183300" cy="18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5886755" y="3885341"/>
            <a:ext cx="183300" cy="183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927192" y="4198025"/>
            <a:ext cx="463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6164192" y="3839236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Area 4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6164192" y="4140200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the area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6164208" y="3084900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Area 3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6164192" y="3385871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the area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6164192" y="2330579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Area 2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164192" y="2631543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the area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6164192" y="1576250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Area 1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56" name="Google Shape;556;p44"/>
          <p:cNvSpPr txBox="1"/>
          <p:nvPr/>
        </p:nvSpPr>
        <p:spPr>
          <a:xfrm>
            <a:off x="6164192" y="1877214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the area here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7" name="Google Shape;557;p44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797" y="1453675"/>
            <a:ext cx="4349406" cy="26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</p:txBody>
      </p:sp>
      <p:graphicFrame>
        <p:nvGraphicFramePr>
          <p:cNvPr id="563" name="Google Shape;563;p45"/>
          <p:cNvGraphicFramePr/>
          <p:nvPr/>
        </p:nvGraphicFramePr>
        <p:xfrm>
          <a:off x="754613" y="1466410"/>
          <a:ext cx="7634775" cy="2986475"/>
        </p:xfrm>
        <a:graphic>
          <a:graphicData uri="http://schemas.openxmlformats.org/drawingml/2006/table">
            <a:tbl>
              <a:tblPr>
                <a:noFill/>
                <a:tableStyleId>{3203A7E5-C3DA-47B7-B892-27842779EC0B}</a:tableStyleId>
              </a:tblPr>
              <a:tblGrid>
                <a:gridCol w="141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title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Skills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Date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Category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1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Jan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2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Feb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3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4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Apr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5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May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6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skills here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Jun 20XX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[Link or reference]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 category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 achieve success? </a:t>
            </a: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15311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34950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54589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74228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 txBox="1"/>
          <p:nvPr/>
        </p:nvSpPr>
        <p:spPr>
          <a:xfrm flipH="1">
            <a:off x="7131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1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74" name="Google Shape;574;p46"/>
          <p:cNvSpPr txBox="1"/>
          <p:nvPr/>
        </p:nvSpPr>
        <p:spPr>
          <a:xfrm flipH="1">
            <a:off x="7131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Identifying objectives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 flipH="1">
            <a:off x="2675764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2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 flipH="1">
            <a:off x="2675772" y="241147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Research and preparation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 flipH="1">
            <a:off x="46409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3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 flipH="1">
            <a:off x="46409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Developing strategies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 flipH="1">
            <a:off x="66048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4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 flipH="1">
            <a:off x="66048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Plans of action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46"/>
          <p:cNvCxnSpPr>
            <a:stCxn id="569" idx="3"/>
            <a:endCxn id="570" idx="1"/>
          </p:cNvCxnSpPr>
          <p:nvPr/>
        </p:nvCxnSpPr>
        <p:spPr>
          <a:xfrm>
            <a:off x="17075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6"/>
          <p:cNvCxnSpPr>
            <a:stCxn id="570" idx="3"/>
            <a:endCxn id="571" idx="1"/>
          </p:cNvCxnSpPr>
          <p:nvPr/>
        </p:nvCxnSpPr>
        <p:spPr>
          <a:xfrm>
            <a:off x="36714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46"/>
          <p:cNvCxnSpPr>
            <a:stCxn id="571" idx="3"/>
            <a:endCxn id="572" idx="1"/>
          </p:cNvCxnSpPr>
          <p:nvPr/>
        </p:nvCxnSpPr>
        <p:spPr>
          <a:xfrm>
            <a:off x="56353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6"/>
          <p:cNvCxnSpPr>
            <a:stCxn id="569" idx="2"/>
            <a:endCxn id="573" idx="0"/>
          </p:cNvCxnSpPr>
          <p:nvPr/>
        </p:nvCxnSpPr>
        <p:spPr>
          <a:xfrm>
            <a:off x="16193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6"/>
          <p:cNvCxnSpPr>
            <a:stCxn id="570" idx="2"/>
            <a:endCxn id="575" idx="0"/>
          </p:cNvCxnSpPr>
          <p:nvPr/>
        </p:nvCxnSpPr>
        <p:spPr>
          <a:xfrm flipH="1">
            <a:off x="3582025" y="1662847"/>
            <a:ext cx="120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6"/>
          <p:cNvCxnSpPr>
            <a:stCxn id="571" idx="2"/>
            <a:endCxn id="577" idx="0"/>
          </p:cNvCxnSpPr>
          <p:nvPr/>
        </p:nvCxnSpPr>
        <p:spPr>
          <a:xfrm>
            <a:off x="55471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6"/>
          <p:cNvCxnSpPr>
            <a:stCxn id="572" idx="2"/>
            <a:endCxn id="579" idx="0"/>
          </p:cNvCxnSpPr>
          <p:nvPr/>
        </p:nvCxnSpPr>
        <p:spPr>
          <a:xfrm>
            <a:off x="75110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46"/>
          <p:cNvSpPr/>
          <p:nvPr/>
        </p:nvSpPr>
        <p:spPr>
          <a:xfrm>
            <a:off x="15311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34950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54589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74228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 txBox="1"/>
          <p:nvPr/>
        </p:nvSpPr>
        <p:spPr>
          <a:xfrm flipH="1">
            <a:off x="7131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5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 flipH="1">
            <a:off x="7131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Measuring progress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 flipH="1">
            <a:off x="2675764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6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 flipH="1">
            <a:off x="2675772" y="409352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Continuous improvement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 flipH="1">
            <a:off x="46409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7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 flipH="1">
            <a:off x="46409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outcomes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 flipH="1">
            <a:off x="66048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Step 8</a:t>
            </a:r>
            <a:endParaRPr sz="2000" b="1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 flipH="1">
            <a:off x="66048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Focusing on the future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0" name="Google Shape;600;p46"/>
          <p:cNvCxnSpPr>
            <a:stCxn id="588" idx="3"/>
            <a:endCxn id="589" idx="1"/>
          </p:cNvCxnSpPr>
          <p:nvPr/>
        </p:nvCxnSpPr>
        <p:spPr>
          <a:xfrm>
            <a:off x="17075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6"/>
          <p:cNvCxnSpPr>
            <a:stCxn id="589" idx="3"/>
            <a:endCxn id="590" idx="1"/>
          </p:cNvCxnSpPr>
          <p:nvPr/>
        </p:nvCxnSpPr>
        <p:spPr>
          <a:xfrm>
            <a:off x="36714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46"/>
          <p:cNvCxnSpPr>
            <a:stCxn id="590" idx="3"/>
            <a:endCxn id="591" idx="1"/>
          </p:cNvCxnSpPr>
          <p:nvPr/>
        </p:nvCxnSpPr>
        <p:spPr>
          <a:xfrm>
            <a:off x="56353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6"/>
          <p:cNvCxnSpPr>
            <a:stCxn id="588" idx="2"/>
            <a:endCxn id="592" idx="0"/>
          </p:cNvCxnSpPr>
          <p:nvPr/>
        </p:nvCxnSpPr>
        <p:spPr>
          <a:xfrm>
            <a:off x="16193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6"/>
          <p:cNvCxnSpPr>
            <a:stCxn id="589" idx="2"/>
            <a:endCxn id="594" idx="0"/>
          </p:cNvCxnSpPr>
          <p:nvPr/>
        </p:nvCxnSpPr>
        <p:spPr>
          <a:xfrm flipH="1">
            <a:off x="3582025" y="3344897"/>
            <a:ext cx="120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6"/>
          <p:cNvCxnSpPr>
            <a:stCxn id="590" idx="2"/>
            <a:endCxn id="596" idx="0"/>
          </p:cNvCxnSpPr>
          <p:nvPr/>
        </p:nvCxnSpPr>
        <p:spPr>
          <a:xfrm>
            <a:off x="55471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6"/>
          <p:cNvCxnSpPr>
            <a:stCxn id="591" idx="2"/>
            <a:endCxn id="598" idx="0"/>
          </p:cNvCxnSpPr>
          <p:nvPr/>
        </p:nvCxnSpPr>
        <p:spPr>
          <a:xfrm>
            <a:off x="75110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46"/>
          <p:cNvCxnSpPr>
            <a:stCxn id="580" idx="2"/>
            <a:endCxn id="588" idx="0"/>
          </p:cNvCxnSpPr>
          <p:nvPr/>
        </p:nvCxnSpPr>
        <p:spPr>
          <a:xfrm rot="5400000">
            <a:off x="4445775" y="103123"/>
            <a:ext cx="238800" cy="5891700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7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of my future projects</a:t>
            </a:r>
            <a:endParaRPr/>
          </a:p>
        </p:txBody>
      </p:sp>
      <p:graphicFrame>
        <p:nvGraphicFramePr>
          <p:cNvPr id="613" name="Google Shape;613;p47"/>
          <p:cNvGraphicFramePr/>
          <p:nvPr/>
        </p:nvGraphicFramePr>
        <p:xfrm>
          <a:off x="853088" y="1529188"/>
          <a:ext cx="7437825" cy="3013500"/>
        </p:xfrm>
        <a:graphic>
          <a:graphicData uri="http://schemas.openxmlformats.org/drawingml/2006/table">
            <a:tbl>
              <a:tblPr>
                <a:noFill/>
                <a:tableStyleId>{3203A7E5-C3DA-47B7-B892-27842779EC0B}</a:tableStyleId>
              </a:tblPr>
              <a:tblGrid>
                <a:gridCol w="134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2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Initiative</a:t>
                      </a:r>
                      <a:endParaRPr sz="16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</a:t>
                      </a:r>
                      <a:endParaRPr sz="16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Jan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Feb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Apr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May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Jun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Jul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Aug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Oct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Nov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</a:t>
                      </a:r>
                      <a:endParaRPr sz="12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1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2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3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4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5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Briefly describe the initiative 6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Describe the goal you want to achieve during the initiative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14" name="Google Shape;614;p4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615" name="Google Shape;615;p4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6" name="Google Shape;616;p4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23" name="Google Shape;623;p4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48"/>
          <p:cNvSpPr/>
          <p:nvPr/>
        </p:nvSpPr>
        <p:spPr>
          <a:xfrm>
            <a:off x="1899643" y="1898950"/>
            <a:ext cx="3708979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5451695" y="2394996"/>
            <a:ext cx="1792661" cy="914100"/>
            <a:chOff x="4653648" y="1256600"/>
            <a:chExt cx="1625702" cy="914100"/>
          </a:xfrm>
        </p:grpSpPr>
        <p:sp>
          <p:nvSpPr>
            <p:cNvPr id="626" name="Google Shape;626;p48"/>
            <p:cNvSpPr/>
            <p:nvPr/>
          </p:nvSpPr>
          <p:spPr>
            <a:xfrm>
              <a:off x="4653648" y="1256600"/>
              <a:ext cx="1625700" cy="91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8"/>
          <p:cNvSpPr/>
          <p:nvPr/>
        </p:nvSpPr>
        <p:spPr>
          <a:xfrm>
            <a:off x="5623756" y="27013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48"/>
          <p:cNvGrpSpPr/>
          <p:nvPr/>
        </p:nvGrpSpPr>
        <p:grpSpPr>
          <a:xfrm>
            <a:off x="6144297" y="2701240"/>
            <a:ext cx="407432" cy="407391"/>
            <a:chOff x="812101" y="2571761"/>
            <a:chExt cx="417066" cy="417024"/>
          </a:xfrm>
        </p:grpSpPr>
        <p:sp>
          <p:nvSpPr>
            <p:cNvPr id="630" name="Google Shape;630;p4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8"/>
          <p:cNvGrpSpPr/>
          <p:nvPr/>
        </p:nvGrpSpPr>
        <p:grpSpPr>
          <a:xfrm>
            <a:off x="6664891" y="2701240"/>
            <a:ext cx="407391" cy="407391"/>
            <a:chOff x="1323129" y="2571761"/>
            <a:chExt cx="417024" cy="417024"/>
          </a:xfrm>
        </p:grpSpPr>
        <p:sp>
          <p:nvSpPr>
            <p:cNvPr id="635" name="Google Shape;635;p4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CF559062-6EA2-7498-2054-C0B7A1E8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B4153FD9-F3DD-3649-E481-905151E0925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AB98A328-1559-D6F1-C3C7-C2554FA98E7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05136954-66C4-48E5-D7C3-8211D26B1C8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D2C21E62-70CB-ADCE-26A7-7C3E4C89F85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A26B9FF2-E1CF-9B8E-6283-B0245A093FD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D6790BE-4931-FEA8-AF6D-BBF553DC83E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A2F6DF4-999A-C550-A336-95DEF2877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1AEBF64-0C16-76D8-3863-89048FDB4E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4E468-02AC-708D-EA93-7C26EC3DC08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8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9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sp>
        <p:nvSpPr>
          <p:cNvPr id="644" name="Google Shape;644;p49"/>
          <p:cNvSpPr/>
          <p:nvPr/>
        </p:nvSpPr>
        <p:spPr>
          <a:xfrm>
            <a:off x="1214639" y="1543371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1902233" y="1543489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2619470" y="1543489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3334306" y="1543489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4047062" y="1543961"/>
            <a:ext cx="380286" cy="381231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9"/>
          <p:cNvSpPr/>
          <p:nvPr/>
        </p:nvSpPr>
        <p:spPr>
          <a:xfrm>
            <a:off x="4740948" y="1543489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26" y="747"/>
                </a:moveTo>
                <a:cubicBezTo>
                  <a:pt x="126" y="610"/>
                  <a:pt x="237" y="499"/>
                  <a:pt x="374" y="499"/>
                </a:cubicBezTo>
                <a:lnTo>
                  <a:pt x="436" y="499"/>
                </a:lnTo>
                <a:cubicBezTo>
                  <a:pt x="471" y="499"/>
                  <a:pt x="499" y="471"/>
                  <a:pt x="499" y="436"/>
                </a:cubicBezTo>
                <a:cubicBezTo>
                  <a:pt x="499" y="265"/>
                  <a:pt x="638" y="126"/>
                  <a:pt x="809" y="126"/>
                </a:cubicBezTo>
                <a:cubicBezTo>
                  <a:pt x="980" y="126"/>
                  <a:pt x="1119" y="265"/>
                  <a:pt x="1119" y="436"/>
                </a:cubicBezTo>
                <a:cubicBezTo>
                  <a:pt x="1119" y="471"/>
                  <a:pt x="1147" y="499"/>
                  <a:pt x="1182" y="499"/>
                </a:cubicBezTo>
                <a:lnTo>
                  <a:pt x="1244" y="499"/>
                </a:lnTo>
                <a:cubicBezTo>
                  <a:pt x="1380" y="499"/>
                  <a:pt x="1492" y="610"/>
                  <a:pt x="1492" y="747"/>
                </a:cubicBezTo>
                <a:cubicBezTo>
                  <a:pt x="1492" y="883"/>
                  <a:pt x="1380" y="994"/>
                  <a:pt x="1244" y="994"/>
                </a:cubicBezTo>
                <a:lnTo>
                  <a:pt x="374" y="994"/>
                </a:lnTo>
                <a:cubicBezTo>
                  <a:pt x="237" y="994"/>
                  <a:pt x="126" y="883"/>
                  <a:pt x="126" y="747"/>
                </a:cubicBezTo>
                <a:moveTo>
                  <a:pt x="809" y="1492"/>
                </a:moveTo>
                <a:cubicBezTo>
                  <a:pt x="775" y="1492"/>
                  <a:pt x="748" y="1464"/>
                  <a:pt x="748" y="1431"/>
                </a:cubicBezTo>
                <a:cubicBezTo>
                  <a:pt x="748" y="1397"/>
                  <a:pt x="775" y="1370"/>
                  <a:pt x="809" y="1370"/>
                </a:cubicBezTo>
                <a:cubicBezTo>
                  <a:pt x="843" y="1370"/>
                  <a:pt x="870" y="1397"/>
                  <a:pt x="870" y="1431"/>
                </a:cubicBezTo>
                <a:cubicBezTo>
                  <a:pt x="870" y="1464"/>
                  <a:pt x="843" y="1492"/>
                  <a:pt x="809" y="1492"/>
                </a:cubicBezTo>
                <a:moveTo>
                  <a:pt x="1244" y="1121"/>
                </a:moveTo>
                <a:cubicBezTo>
                  <a:pt x="1450" y="1121"/>
                  <a:pt x="1618" y="953"/>
                  <a:pt x="1618" y="747"/>
                </a:cubicBezTo>
                <a:cubicBezTo>
                  <a:pt x="1618" y="541"/>
                  <a:pt x="1450" y="373"/>
                  <a:pt x="1244" y="373"/>
                </a:cubicBezTo>
                <a:lnTo>
                  <a:pt x="1240" y="373"/>
                </a:lnTo>
                <a:cubicBezTo>
                  <a:pt x="1210" y="162"/>
                  <a:pt x="1028" y="0"/>
                  <a:pt x="809" y="0"/>
                </a:cubicBezTo>
                <a:cubicBezTo>
                  <a:pt x="590" y="0"/>
                  <a:pt x="408" y="162"/>
                  <a:pt x="377" y="373"/>
                </a:cubicBezTo>
                <a:lnTo>
                  <a:pt x="374" y="373"/>
                </a:lnTo>
                <a:cubicBezTo>
                  <a:pt x="167" y="373"/>
                  <a:pt x="0" y="541"/>
                  <a:pt x="0" y="747"/>
                </a:cubicBezTo>
                <a:cubicBezTo>
                  <a:pt x="0" y="953"/>
                  <a:pt x="167" y="1121"/>
                  <a:pt x="374" y="1121"/>
                </a:cubicBezTo>
                <a:lnTo>
                  <a:pt x="746" y="1121"/>
                </a:lnTo>
                <a:lnTo>
                  <a:pt x="746" y="1254"/>
                </a:lnTo>
                <a:cubicBezTo>
                  <a:pt x="693" y="1273"/>
                  <a:pt x="651" y="1315"/>
                  <a:pt x="632" y="1367"/>
                </a:cubicBezTo>
                <a:lnTo>
                  <a:pt x="312" y="1367"/>
                </a:lnTo>
                <a:cubicBezTo>
                  <a:pt x="277" y="1367"/>
                  <a:pt x="248" y="1396"/>
                  <a:pt x="248" y="1431"/>
                </a:cubicBezTo>
                <a:cubicBezTo>
                  <a:pt x="248" y="1466"/>
                  <a:pt x="277" y="1494"/>
                  <a:pt x="312" y="1494"/>
                </a:cubicBezTo>
                <a:lnTo>
                  <a:pt x="632" y="1494"/>
                </a:lnTo>
                <a:cubicBezTo>
                  <a:pt x="658" y="1566"/>
                  <a:pt x="728" y="1618"/>
                  <a:pt x="809" y="1618"/>
                </a:cubicBezTo>
                <a:cubicBezTo>
                  <a:pt x="890" y="1618"/>
                  <a:pt x="959" y="1566"/>
                  <a:pt x="985" y="1494"/>
                </a:cubicBezTo>
                <a:lnTo>
                  <a:pt x="1306" y="1494"/>
                </a:lnTo>
                <a:cubicBezTo>
                  <a:pt x="1341" y="1494"/>
                  <a:pt x="1369" y="1466"/>
                  <a:pt x="1369" y="1431"/>
                </a:cubicBezTo>
                <a:cubicBezTo>
                  <a:pt x="1369" y="1396"/>
                  <a:pt x="1341" y="1367"/>
                  <a:pt x="1306" y="1367"/>
                </a:cubicBezTo>
                <a:lnTo>
                  <a:pt x="985" y="1367"/>
                </a:lnTo>
                <a:cubicBezTo>
                  <a:pt x="966" y="1315"/>
                  <a:pt x="925" y="1273"/>
                  <a:pt x="872" y="1254"/>
                </a:cubicBezTo>
                <a:lnTo>
                  <a:pt x="872" y="1121"/>
                </a:lnTo>
                <a:lnTo>
                  <a:pt x="1244" y="11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9"/>
          <p:cNvSpPr/>
          <p:nvPr/>
        </p:nvSpPr>
        <p:spPr>
          <a:xfrm>
            <a:off x="5440234" y="1543489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69" y="809"/>
                </a:moveTo>
                <a:cubicBezTo>
                  <a:pt x="1369" y="844"/>
                  <a:pt x="1341" y="872"/>
                  <a:pt x="1306" y="872"/>
                </a:cubicBezTo>
                <a:lnTo>
                  <a:pt x="685" y="872"/>
                </a:lnTo>
                <a:cubicBezTo>
                  <a:pt x="650" y="872"/>
                  <a:pt x="621" y="844"/>
                  <a:pt x="621" y="809"/>
                </a:cubicBezTo>
                <a:cubicBezTo>
                  <a:pt x="621" y="774"/>
                  <a:pt x="650" y="746"/>
                  <a:pt x="685" y="746"/>
                </a:cubicBezTo>
                <a:lnTo>
                  <a:pt x="1306" y="746"/>
                </a:lnTo>
                <a:cubicBezTo>
                  <a:pt x="1341" y="746"/>
                  <a:pt x="1369" y="774"/>
                  <a:pt x="1369" y="809"/>
                </a:cubicBezTo>
                <a:moveTo>
                  <a:pt x="499" y="809"/>
                </a:moveTo>
                <a:cubicBezTo>
                  <a:pt x="499" y="844"/>
                  <a:pt x="471" y="872"/>
                  <a:pt x="436" y="872"/>
                </a:cubicBezTo>
                <a:lnTo>
                  <a:pt x="312" y="872"/>
                </a:lnTo>
                <a:cubicBezTo>
                  <a:pt x="277" y="872"/>
                  <a:pt x="249" y="844"/>
                  <a:pt x="249" y="809"/>
                </a:cubicBezTo>
                <a:cubicBezTo>
                  <a:pt x="249" y="774"/>
                  <a:pt x="277" y="746"/>
                  <a:pt x="312" y="746"/>
                </a:cubicBezTo>
                <a:lnTo>
                  <a:pt x="436" y="746"/>
                </a:lnTo>
                <a:cubicBezTo>
                  <a:pt x="471" y="746"/>
                  <a:pt x="499" y="774"/>
                  <a:pt x="499" y="809"/>
                </a:cubicBezTo>
                <a:moveTo>
                  <a:pt x="621" y="312"/>
                </a:moveTo>
                <a:cubicBezTo>
                  <a:pt x="621" y="277"/>
                  <a:pt x="650" y="249"/>
                  <a:pt x="685" y="249"/>
                </a:cubicBezTo>
                <a:lnTo>
                  <a:pt x="1306" y="249"/>
                </a:lnTo>
                <a:cubicBezTo>
                  <a:pt x="1341" y="249"/>
                  <a:pt x="1369" y="277"/>
                  <a:pt x="1369" y="312"/>
                </a:cubicBezTo>
                <a:cubicBezTo>
                  <a:pt x="1369" y="347"/>
                  <a:pt x="1341" y="375"/>
                  <a:pt x="1306" y="375"/>
                </a:cubicBezTo>
                <a:lnTo>
                  <a:pt x="685" y="375"/>
                </a:lnTo>
                <a:cubicBezTo>
                  <a:pt x="650" y="375"/>
                  <a:pt x="621" y="347"/>
                  <a:pt x="621" y="312"/>
                </a:cubicBezTo>
                <a:moveTo>
                  <a:pt x="249" y="312"/>
                </a:moveTo>
                <a:cubicBezTo>
                  <a:pt x="249" y="277"/>
                  <a:pt x="277" y="249"/>
                  <a:pt x="312" y="249"/>
                </a:cubicBezTo>
                <a:lnTo>
                  <a:pt x="436" y="249"/>
                </a:lnTo>
                <a:cubicBezTo>
                  <a:pt x="471" y="249"/>
                  <a:pt x="499" y="277"/>
                  <a:pt x="499" y="312"/>
                </a:cubicBezTo>
                <a:cubicBezTo>
                  <a:pt x="499" y="347"/>
                  <a:pt x="471" y="375"/>
                  <a:pt x="436" y="375"/>
                </a:cubicBezTo>
                <a:lnTo>
                  <a:pt x="312" y="375"/>
                </a:lnTo>
                <a:cubicBezTo>
                  <a:pt x="277" y="375"/>
                  <a:pt x="249" y="347"/>
                  <a:pt x="249" y="312"/>
                </a:cubicBezTo>
                <a:moveTo>
                  <a:pt x="126" y="995"/>
                </a:moveTo>
                <a:lnTo>
                  <a:pt x="126" y="624"/>
                </a:lnTo>
                <a:lnTo>
                  <a:pt x="1492" y="624"/>
                </a:lnTo>
                <a:lnTo>
                  <a:pt x="1492" y="995"/>
                </a:lnTo>
                <a:lnTo>
                  <a:pt x="126" y="995"/>
                </a:lnTo>
                <a:moveTo>
                  <a:pt x="1492" y="497"/>
                </a:moveTo>
                <a:lnTo>
                  <a:pt x="126" y="497"/>
                </a:lnTo>
                <a:lnTo>
                  <a:pt x="126" y="127"/>
                </a:lnTo>
                <a:lnTo>
                  <a:pt x="1492" y="127"/>
                </a:lnTo>
                <a:lnTo>
                  <a:pt x="1492" y="497"/>
                </a:lnTo>
                <a:moveTo>
                  <a:pt x="809" y="1492"/>
                </a:moveTo>
                <a:cubicBezTo>
                  <a:pt x="775" y="1492"/>
                  <a:pt x="748" y="1465"/>
                  <a:pt x="748" y="1431"/>
                </a:cubicBezTo>
                <a:cubicBezTo>
                  <a:pt x="748" y="1397"/>
                  <a:pt x="775" y="1370"/>
                  <a:pt x="809" y="1370"/>
                </a:cubicBezTo>
                <a:cubicBezTo>
                  <a:pt x="843" y="1370"/>
                  <a:pt x="870" y="1397"/>
                  <a:pt x="870" y="1431"/>
                </a:cubicBezTo>
                <a:cubicBezTo>
                  <a:pt x="870" y="1465"/>
                  <a:pt x="843" y="1492"/>
                  <a:pt x="809" y="1492"/>
                </a:cubicBez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058"/>
                </a:lnTo>
                <a:cubicBezTo>
                  <a:pt x="0" y="1093"/>
                  <a:pt x="28" y="1121"/>
                  <a:pt x="63" y="1121"/>
                </a:cubicBezTo>
                <a:lnTo>
                  <a:pt x="746" y="1121"/>
                </a:lnTo>
                <a:lnTo>
                  <a:pt x="746" y="1254"/>
                </a:lnTo>
                <a:cubicBezTo>
                  <a:pt x="693" y="1273"/>
                  <a:pt x="651" y="1315"/>
                  <a:pt x="632" y="1368"/>
                </a:cubicBezTo>
                <a:lnTo>
                  <a:pt x="312" y="1368"/>
                </a:lnTo>
                <a:cubicBezTo>
                  <a:pt x="277" y="1368"/>
                  <a:pt x="249" y="1396"/>
                  <a:pt x="249" y="1431"/>
                </a:cubicBezTo>
                <a:cubicBezTo>
                  <a:pt x="249" y="1466"/>
                  <a:pt x="277" y="1494"/>
                  <a:pt x="312" y="1494"/>
                </a:cubicBezTo>
                <a:lnTo>
                  <a:pt x="632" y="1494"/>
                </a:lnTo>
                <a:cubicBezTo>
                  <a:pt x="658" y="1566"/>
                  <a:pt x="728" y="1618"/>
                  <a:pt x="809" y="1618"/>
                </a:cubicBezTo>
                <a:cubicBezTo>
                  <a:pt x="890" y="1618"/>
                  <a:pt x="960" y="1566"/>
                  <a:pt x="986" y="1494"/>
                </a:cubicBezTo>
                <a:lnTo>
                  <a:pt x="1306" y="1494"/>
                </a:lnTo>
                <a:cubicBezTo>
                  <a:pt x="1341" y="1494"/>
                  <a:pt x="1369" y="1466"/>
                  <a:pt x="1369" y="1431"/>
                </a:cubicBezTo>
                <a:cubicBezTo>
                  <a:pt x="1369" y="1396"/>
                  <a:pt x="1341" y="1368"/>
                  <a:pt x="1306" y="1368"/>
                </a:cubicBezTo>
                <a:lnTo>
                  <a:pt x="986" y="1368"/>
                </a:lnTo>
                <a:cubicBezTo>
                  <a:pt x="967" y="1315"/>
                  <a:pt x="925" y="1273"/>
                  <a:pt x="872" y="1254"/>
                </a:cubicBezTo>
                <a:lnTo>
                  <a:pt x="872" y="1121"/>
                </a:lnTo>
                <a:lnTo>
                  <a:pt x="1555" y="1121"/>
                </a:lnTo>
                <a:cubicBezTo>
                  <a:pt x="1590" y="1121"/>
                  <a:pt x="1618" y="1093"/>
                  <a:pt x="1618" y="1058"/>
                </a:cubicBezTo>
                <a:lnTo>
                  <a:pt x="1618" y="63"/>
                </a:lnTo>
                <a:cubicBezTo>
                  <a:pt x="1618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9"/>
          <p:cNvSpPr/>
          <p:nvPr/>
        </p:nvSpPr>
        <p:spPr>
          <a:xfrm>
            <a:off x="6157235" y="1543489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31" y="1491"/>
                </a:moveTo>
                <a:lnTo>
                  <a:pt x="1245" y="1491"/>
                </a:lnTo>
                <a:lnTo>
                  <a:pt x="1245" y="1307"/>
                </a:lnTo>
                <a:cubicBezTo>
                  <a:pt x="1245" y="1278"/>
                  <a:pt x="1226" y="1253"/>
                  <a:pt x="1198" y="1246"/>
                </a:cubicBezTo>
                <a:lnTo>
                  <a:pt x="994" y="1191"/>
                </a:lnTo>
                <a:lnTo>
                  <a:pt x="927" y="1029"/>
                </a:lnTo>
                <a:lnTo>
                  <a:pt x="1033" y="846"/>
                </a:lnTo>
                <a:cubicBezTo>
                  <a:pt x="1047" y="821"/>
                  <a:pt x="1043" y="790"/>
                  <a:pt x="1023" y="770"/>
                </a:cubicBezTo>
                <a:lnTo>
                  <a:pt x="848" y="595"/>
                </a:lnTo>
                <a:cubicBezTo>
                  <a:pt x="828" y="575"/>
                  <a:pt x="796" y="571"/>
                  <a:pt x="772" y="585"/>
                </a:cubicBezTo>
                <a:lnTo>
                  <a:pt x="588" y="691"/>
                </a:lnTo>
                <a:lnTo>
                  <a:pt x="427" y="624"/>
                </a:lnTo>
                <a:lnTo>
                  <a:pt x="372" y="419"/>
                </a:lnTo>
                <a:cubicBezTo>
                  <a:pt x="365" y="392"/>
                  <a:pt x="340" y="373"/>
                  <a:pt x="311" y="373"/>
                </a:cubicBezTo>
                <a:lnTo>
                  <a:pt x="126" y="373"/>
                </a:lnTo>
                <a:lnTo>
                  <a:pt x="126" y="187"/>
                </a:lnTo>
                <a:cubicBezTo>
                  <a:pt x="126" y="153"/>
                  <a:pt x="154" y="126"/>
                  <a:pt x="187" y="126"/>
                </a:cubicBezTo>
                <a:lnTo>
                  <a:pt x="764" y="126"/>
                </a:lnTo>
                <a:lnTo>
                  <a:pt x="703" y="195"/>
                </a:lnTo>
                <a:cubicBezTo>
                  <a:pt x="685" y="216"/>
                  <a:pt x="682" y="245"/>
                  <a:pt x="696" y="269"/>
                </a:cubicBezTo>
                <a:lnTo>
                  <a:pt x="817" y="478"/>
                </a:lnTo>
                <a:cubicBezTo>
                  <a:pt x="830" y="502"/>
                  <a:pt x="858" y="514"/>
                  <a:pt x="884" y="509"/>
                </a:cubicBezTo>
                <a:lnTo>
                  <a:pt x="1045" y="476"/>
                </a:lnTo>
                <a:lnTo>
                  <a:pt x="1204" y="568"/>
                </a:lnTo>
                <a:lnTo>
                  <a:pt x="1256" y="723"/>
                </a:lnTo>
                <a:cubicBezTo>
                  <a:pt x="1265" y="749"/>
                  <a:pt x="1289" y="766"/>
                  <a:pt x="1316" y="766"/>
                </a:cubicBezTo>
                <a:lnTo>
                  <a:pt x="1492" y="766"/>
                </a:lnTo>
                <a:lnTo>
                  <a:pt x="1492" y="1430"/>
                </a:lnTo>
                <a:cubicBezTo>
                  <a:pt x="1492" y="1464"/>
                  <a:pt x="1464" y="1491"/>
                  <a:pt x="1431" y="1491"/>
                </a:cubicBezTo>
                <a:moveTo>
                  <a:pt x="651" y="1491"/>
                </a:moveTo>
                <a:cubicBezTo>
                  <a:pt x="691" y="1186"/>
                  <a:pt x="430" y="927"/>
                  <a:pt x="126" y="967"/>
                </a:cubicBezTo>
                <a:lnTo>
                  <a:pt x="126" y="499"/>
                </a:lnTo>
                <a:lnTo>
                  <a:pt x="263" y="499"/>
                </a:lnTo>
                <a:lnTo>
                  <a:pt x="311" y="678"/>
                </a:lnTo>
                <a:cubicBezTo>
                  <a:pt x="313" y="700"/>
                  <a:pt x="328" y="720"/>
                  <a:pt x="349" y="728"/>
                </a:cubicBezTo>
                <a:lnTo>
                  <a:pt x="569" y="820"/>
                </a:lnTo>
                <a:cubicBezTo>
                  <a:pt x="591" y="829"/>
                  <a:pt x="615" y="825"/>
                  <a:pt x="632" y="811"/>
                </a:cubicBezTo>
                <a:lnTo>
                  <a:pt x="793" y="719"/>
                </a:lnTo>
                <a:lnTo>
                  <a:pt x="899" y="825"/>
                </a:lnTo>
                <a:lnTo>
                  <a:pt x="806" y="986"/>
                </a:lnTo>
                <a:cubicBezTo>
                  <a:pt x="793" y="1003"/>
                  <a:pt x="789" y="1027"/>
                  <a:pt x="798" y="1048"/>
                </a:cubicBezTo>
                <a:lnTo>
                  <a:pt x="889" y="1269"/>
                </a:lnTo>
                <a:cubicBezTo>
                  <a:pt x="898" y="1290"/>
                  <a:pt x="918" y="1304"/>
                  <a:pt x="939" y="1307"/>
                </a:cubicBezTo>
                <a:lnTo>
                  <a:pt x="1119" y="1355"/>
                </a:lnTo>
                <a:lnTo>
                  <a:pt x="1119" y="1491"/>
                </a:lnTo>
                <a:lnTo>
                  <a:pt x="651" y="1491"/>
                </a:lnTo>
                <a:moveTo>
                  <a:pt x="126" y="1430"/>
                </a:moveTo>
                <a:lnTo>
                  <a:pt x="126" y="1094"/>
                </a:lnTo>
                <a:cubicBezTo>
                  <a:pt x="360" y="1052"/>
                  <a:pt x="566" y="1256"/>
                  <a:pt x="523" y="1491"/>
                </a:cubicBezTo>
                <a:lnTo>
                  <a:pt x="187" y="1491"/>
                </a:lnTo>
                <a:cubicBezTo>
                  <a:pt x="154" y="1491"/>
                  <a:pt x="126" y="1464"/>
                  <a:pt x="126" y="1430"/>
                </a:cubicBezTo>
                <a:moveTo>
                  <a:pt x="1492" y="187"/>
                </a:moveTo>
                <a:lnTo>
                  <a:pt x="1492" y="640"/>
                </a:lnTo>
                <a:lnTo>
                  <a:pt x="1361" y="640"/>
                </a:lnTo>
                <a:lnTo>
                  <a:pt x="1319" y="513"/>
                </a:lnTo>
                <a:cubicBezTo>
                  <a:pt x="1315" y="496"/>
                  <a:pt x="1305" y="480"/>
                  <a:pt x="1289" y="471"/>
                </a:cubicBezTo>
                <a:lnTo>
                  <a:pt x="1086" y="354"/>
                </a:lnTo>
                <a:cubicBezTo>
                  <a:pt x="1070" y="345"/>
                  <a:pt x="1051" y="343"/>
                  <a:pt x="1035" y="349"/>
                </a:cubicBezTo>
                <a:lnTo>
                  <a:pt x="904" y="376"/>
                </a:lnTo>
                <a:lnTo>
                  <a:pt x="828" y="245"/>
                </a:lnTo>
                <a:lnTo>
                  <a:pt x="917" y="145"/>
                </a:lnTo>
                <a:cubicBezTo>
                  <a:pt x="923" y="140"/>
                  <a:pt x="928" y="133"/>
                  <a:pt x="931" y="126"/>
                </a:cubicBezTo>
                <a:lnTo>
                  <a:pt x="1431" y="126"/>
                </a:lnTo>
                <a:cubicBezTo>
                  <a:pt x="1464" y="126"/>
                  <a:pt x="1492" y="153"/>
                  <a:pt x="1492" y="187"/>
                </a:cubicBezTo>
                <a:moveTo>
                  <a:pt x="1431" y="0"/>
                </a:moveTo>
                <a:lnTo>
                  <a:pt x="187" y="0"/>
                </a:lnTo>
                <a:cubicBezTo>
                  <a:pt x="84" y="0"/>
                  <a:pt x="0" y="84"/>
                  <a:pt x="0" y="187"/>
                </a:cubicBezTo>
                <a:lnTo>
                  <a:pt x="0" y="1430"/>
                </a:lnTo>
                <a:cubicBezTo>
                  <a:pt x="0" y="1534"/>
                  <a:pt x="84" y="1618"/>
                  <a:pt x="187" y="1618"/>
                </a:cubicBezTo>
                <a:lnTo>
                  <a:pt x="1431" y="1618"/>
                </a:lnTo>
                <a:cubicBezTo>
                  <a:pt x="1534" y="1618"/>
                  <a:pt x="1618" y="1534"/>
                  <a:pt x="1618" y="1430"/>
                </a:cubicBezTo>
                <a:lnTo>
                  <a:pt x="1618" y="187"/>
                </a:lnTo>
                <a:cubicBezTo>
                  <a:pt x="1618" y="84"/>
                  <a:pt x="1534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9"/>
          <p:cNvSpPr/>
          <p:nvPr/>
        </p:nvSpPr>
        <p:spPr>
          <a:xfrm>
            <a:off x="6859900" y="1543489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14" y="1121"/>
                </a:moveTo>
                <a:lnTo>
                  <a:pt x="1431" y="1121"/>
                </a:lnTo>
                <a:cubicBezTo>
                  <a:pt x="1466" y="1121"/>
                  <a:pt x="1494" y="1093"/>
                  <a:pt x="1494" y="1058"/>
                </a:cubicBezTo>
                <a:cubicBezTo>
                  <a:pt x="1494" y="1023"/>
                  <a:pt x="1466" y="995"/>
                  <a:pt x="1431" y="995"/>
                </a:cubicBezTo>
                <a:lnTo>
                  <a:pt x="341" y="995"/>
                </a:lnTo>
                <a:lnTo>
                  <a:pt x="481" y="854"/>
                </a:lnTo>
                <a:cubicBezTo>
                  <a:pt x="506" y="829"/>
                  <a:pt x="506" y="789"/>
                  <a:pt x="481" y="765"/>
                </a:cubicBezTo>
                <a:cubicBezTo>
                  <a:pt x="457" y="740"/>
                  <a:pt x="417" y="740"/>
                  <a:pt x="392" y="765"/>
                </a:cubicBezTo>
                <a:cubicBezTo>
                  <a:pt x="360" y="796"/>
                  <a:pt x="63" y="1094"/>
                  <a:pt x="19" y="1138"/>
                </a:cubicBezTo>
                <a:cubicBezTo>
                  <a:pt x="-6" y="1162"/>
                  <a:pt x="-6" y="1202"/>
                  <a:pt x="19" y="1227"/>
                </a:cubicBezTo>
                <a:cubicBezTo>
                  <a:pt x="63" y="1271"/>
                  <a:pt x="360" y="1569"/>
                  <a:pt x="392" y="1600"/>
                </a:cubicBezTo>
                <a:cubicBezTo>
                  <a:pt x="417" y="1625"/>
                  <a:pt x="457" y="1625"/>
                  <a:pt x="481" y="1600"/>
                </a:cubicBezTo>
                <a:cubicBezTo>
                  <a:pt x="506" y="1575"/>
                  <a:pt x="506" y="1535"/>
                  <a:pt x="481" y="1511"/>
                </a:cubicBezTo>
                <a:lnTo>
                  <a:pt x="341" y="1370"/>
                </a:lnTo>
                <a:lnTo>
                  <a:pt x="1431" y="1370"/>
                </a:lnTo>
                <a:cubicBezTo>
                  <a:pt x="1466" y="1370"/>
                  <a:pt x="1494" y="1342"/>
                  <a:pt x="1494" y="1307"/>
                </a:cubicBezTo>
                <a:cubicBezTo>
                  <a:pt x="1494" y="1272"/>
                  <a:pt x="1466" y="1243"/>
                  <a:pt x="1431" y="1243"/>
                </a:cubicBezTo>
                <a:lnTo>
                  <a:pt x="214" y="1243"/>
                </a:lnTo>
                <a:lnTo>
                  <a:pt x="153" y="1182"/>
                </a:lnTo>
                <a:lnTo>
                  <a:pt x="214" y="1121"/>
                </a:lnTo>
                <a:moveTo>
                  <a:pt x="1600" y="481"/>
                </a:moveTo>
                <a:cubicBezTo>
                  <a:pt x="1556" y="525"/>
                  <a:pt x="1259" y="823"/>
                  <a:pt x="1227" y="854"/>
                </a:cubicBezTo>
                <a:cubicBezTo>
                  <a:pt x="1215" y="866"/>
                  <a:pt x="1199" y="873"/>
                  <a:pt x="1183" y="873"/>
                </a:cubicBezTo>
                <a:cubicBezTo>
                  <a:pt x="1127" y="873"/>
                  <a:pt x="1098" y="805"/>
                  <a:pt x="1138" y="765"/>
                </a:cubicBezTo>
                <a:lnTo>
                  <a:pt x="1279" y="624"/>
                </a:lnTo>
                <a:lnTo>
                  <a:pt x="188" y="624"/>
                </a:lnTo>
                <a:cubicBezTo>
                  <a:pt x="153" y="624"/>
                  <a:pt x="125" y="596"/>
                  <a:pt x="125" y="561"/>
                </a:cubicBezTo>
                <a:cubicBezTo>
                  <a:pt x="125" y="526"/>
                  <a:pt x="153" y="497"/>
                  <a:pt x="188" y="497"/>
                </a:cubicBezTo>
                <a:lnTo>
                  <a:pt x="1405" y="497"/>
                </a:lnTo>
                <a:lnTo>
                  <a:pt x="1466" y="436"/>
                </a:lnTo>
                <a:lnTo>
                  <a:pt x="1405" y="375"/>
                </a:lnTo>
                <a:lnTo>
                  <a:pt x="188" y="375"/>
                </a:lnTo>
                <a:cubicBezTo>
                  <a:pt x="153" y="375"/>
                  <a:pt x="125" y="347"/>
                  <a:pt x="125" y="312"/>
                </a:cubicBezTo>
                <a:cubicBezTo>
                  <a:pt x="125" y="277"/>
                  <a:pt x="153" y="249"/>
                  <a:pt x="188" y="249"/>
                </a:cubicBezTo>
                <a:lnTo>
                  <a:pt x="1279" y="249"/>
                </a:lnTo>
                <a:lnTo>
                  <a:pt x="1138" y="108"/>
                </a:lnTo>
                <a:cubicBezTo>
                  <a:pt x="1113" y="83"/>
                  <a:pt x="1113" y="43"/>
                  <a:pt x="1138" y="19"/>
                </a:cubicBezTo>
                <a:cubicBezTo>
                  <a:pt x="1163" y="-6"/>
                  <a:pt x="1203" y="-6"/>
                  <a:pt x="1227" y="19"/>
                </a:cubicBezTo>
                <a:cubicBezTo>
                  <a:pt x="1259" y="50"/>
                  <a:pt x="1556" y="348"/>
                  <a:pt x="1600" y="392"/>
                </a:cubicBezTo>
                <a:cubicBezTo>
                  <a:pt x="1625" y="416"/>
                  <a:pt x="1625" y="456"/>
                  <a:pt x="1600" y="4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9"/>
          <p:cNvSpPr/>
          <p:nvPr/>
        </p:nvSpPr>
        <p:spPr>
          <a:xfrm>
            <a:off x="7576592" y="1543489"/>
            <a:ext cx="323597" cy="382176"/>
          </a:xfrm>
          <a:custGeom>
            <a:avLst/>
            <a:gdLst/>
            <a:ahLst/>
            <a:cxnLst/>
            <a:rect l="l" t="t" r="r" b="b"/>
            <a:pathLst>
              <a:path w="1370" h="1618" extrusionOk="0">
                <a:moveTo>
                  <a:pt x="1243" y="994"/>
                </a:moveTo>
                <a:lnTo>
                  <a:pt x="127" y="994"/>
                </a:lnTo>
                <a:lnTo>
                  <a:pt x="127" y="126"/>
                </a:lnTo>
                <a:lnTo>
                  <a:pt x="535" y="126"/>
                </a:lnTo>
                <a:lnTo>
                  <a:pt x="765" y="356"/>
                </a:lnTo>
                <a:cubicBezTo>
                  <a:pt x="777" y="368"/>
                  <a:pt x="793" y="375"/>
                  <a:pt x="809" y="375"/>
                </a:cubicBezTo>
                <a:lnTo>
                  <a:pt x="1243" y="375"/>
                </a:lnTo>
                <a:lnTo>
                  <a:pt x="1243" y="994"/>
                </a:lnTo>
                <a:moveTo>
                  <a:pt x="685" y="1492"/>
                </a:moveTo>
                <a:cubicBezTo>
                  <a:pt x="651" y="1492"/>
                  <a:pt x="624" y="1464"/>
                  <a:pt x="624" y="1430"/>
                </a:cubicBezTo>
                <a:cubicBezTo>
                  <a:pt x="624" y="1397"/>
                  <a:pt x="651" y="1369"/>
                  <a:pt x="685" y="1369"/>
                </a:cubicBezTo>
                <a:cubicBezTo>
                  <a:pt x="719" y="1369"/>
                  <a:pt x="746" y="1397"/>
                  <a:pt x="746" y="1430"/>
                </a:cubicBezTo>
                <a:cubicBezTo>
                  <a:pt x="746" y="1464"/>
                  <a:pt x="719" y="1492"/>
                  <a:pt x="685" y="1492"/>
                </a:cubicBezTo>
                <a:moveTo>
                  <a:pt x="1307" y="248"/>
                </a:moveTo>
                <a:lnTo>
                  <a:pt x="836" y="248"/>
                </a:lnTo>
                <a:lnTo>
                  <a:pt x="605" y="18"/>
                </a:lnTo>
                <a:cubicBezTo>
                  <a:pt x="594" y="6"/>
                  <a:pt x="577" y="0"/>
                  <a:pt x="561" y="0"/>
                </a:cubicBezTo>
                <a:lnTo>
                  <a:pt x="63" y="0"/>
                </a:lnTo>
                <a:cubicBezTo>
                  <a:pt x="29" y="0"/>
                  <a:pt x="0" y="28"/>
                  <a:pt x="0" y="63"/>
                </a:cubicBezTo>
                <a:lnTo>
                  <a:pt x="0" y="1058"/>
                </a:lnTo>
                <a:cubicBezTo>
                  <a:pt x="0" y="1092"/>
                  <a:pt x="29" y="1121"/>
                  <a:pt x="63" y="1121"/>
                </a:cubicBezTo>
                <a:lnTo>
                  <a:pt x="622" y="1121"/>
                </a:lnTo>
                <a:lnTo>
                  <a:pt x="622" y="1254"/>
                </a:lnTo>
                <a:cubicBezTo>
                  <a:pt x="569" y="1273"/>
                  <a:pt x="527" y="1315"/>
                  <a:pt x="509" y="1367"/>
                </a:cubicBezTo>
                <a:lnTo>
                  <a:pt x="188" y="1367"/>
                </a:lnTo>
                <a:cubicBezTo>
                  <a:pt x="153" y="1367"/>
                  <a:pt x="125" y="1396"/>
                  <a:pt x="125" y="1430"/>
                </a:cubicBezTo>
                <a:cubicBezTo>
                  <a:pt x="125" y="1465"/>
                  <a:pt x="153" y="1494"/>
                  <a:pt x="188" y="1494"/>
                </a:cubicBezTo>
                <a:lnTo>
                  <a:pt x="508" y="1494"/>
                </a:lnTo>
                <a:cubicBezTo>
                  <a:pt x="534" y="1566"/>
                  <a:pt x="604" y="1618"/>
                  <a:pt x="685" y="1618"/>
                </a:cubicBezTo>
                <a:cubicBezTo>
                  <a:pt x="766" y="1618"/>
                  <a:pt x="836" y="1566"/>
                  <a:pt x="862" y="1494"/>
                </a:cubicBezTo>
                <a:lnTo>
                  <a:pt x="1182" y="1494"/>
                </a:lnTo>
                <a:cubicBezTo>
                  <a:pt x="1217" y="1494"/>
                  <a:pt x="1246" y="1465"/>
                  <a:pt x="1246" y="1430"/>
                </a:cubicBezTo>
                <a:cubicBezTo>
                  <a:pt x="1246" y="1396"/>
                  <a:pt x="1217" y="1367"/>
                  <a:pt x="1182" y="1367"/>
                </a:cubicBezTo>
                <a:lnTo>
                  <a:pt x="862" y="1367"/>
                </a:lnTo>
                <a:cubicBezTo>
                  <a:pt x="843" y="1315"/>
                  <a:pt x="801" y="1273"/>
                  <a:pt x="748" y="1254"/>
                </a:cubicBezTo>
                <a:lnTo>
                  <a:pt x="748" y="1121"/>
                </a:lnTo>
                <a:lnTo>
                  <a:pt x="1307" y="1121"/>
                </a:lnTo>
                <a:cubicBezTo>
                  <a:pt x="1342" y="1121"/>
                  <a:pt x="1370" y="1092"/>
                  <a:pt x="1370" y="1058"/>
                </a:cubicBezTo>
                <a:lnTo>
                  <a:pt x="1370" y="312"/>
                </a:lnTo>
                <a:cubicBezTo>
                  <a:pt x="1370" y="277"/>
                  <a:pt x="1342" y="248"/>
                  <a:pt x="1307" y="2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1273336" y="2117343"/>
            <a:ext cx="264783" cy="381939"/>
          </a:xfrm>
          <a:custGeom>
            <a:avLst/>
            <a:gdLst/>
            <a:ahLst/>
            <a:cxnLst/>
            <a:rect l="l" t="t" r="r" b="b"/>
            <a:pathLst>
              <a:path w="1121" h="1617" extrusionOk="0">
                <a:moveTo>
                  <a:pt x="482" y="1181"/>
                </a:moveTo>
                <a:cubicBezTo>
                  <a:pt x="482" y="1137"/>
                  <a:pt x="517" y="1102"/>
                  <a:pt x="561" y="1102"/>
                </a:cubicBezTo>
                <a:cubicBezTo>
                  <a:pt x="604" y="1102"/>
                  <a:pt x="640" y="1137"/>
                  <a:pt x="640" y="1181"/>
                </a:cubicBezTo>
                <a:cubicBezTo>
                  <a:pt x="640" y="1225"/>
                  <a:pt x="604" y="1260"/>
                  <a:pt x="561" y="1260"/>
                </a:cubicBezTo>
                <a:cubicBezTo>
                  <a:pt x="517" y="1260"/>
                  <a:pt x="482" y="1225"/>
                  <a:pt x="482" y="1181"/>
                </a:cubicBezTo>
                <a:moveTo>
                  <a:pt x="995" y="1491"/>
                </a:moveTo>
                <a:lnTo>
                  <a:pt x="127" y="1491"/>
                </a:lnTo>
                <a:lnTo>
                  <a:pt x="127" y="871"/>
                </a:lnTo>
                <a:lnTo>
                  <a:pt x="995" y="871"/>
                </a:lnTo>
                <a:lnTo>
                  <a:pt x="995" y="1491"/>
                </a:lnTo>
                <a:moveTo>
                  <a:pt x="1058" y="745"/>
                </a:moveTo>
                <a:lnTo>
                  <a:pt x="251" y="745"/>
                </a:lnTo>
                <a:lnTo>
                  <a:pt x="251" y="436"/>
                </a:lnTo>
                <a:cubicBezTo>
                  <a:pt x="251" y="265"/>
                  <a:pt x="390" y="126"/>
                  <a:pt x="561" y="126"/>
                </a:cubicBezTo>
                <a:cubicBezTo>
                  <a:pt x="732" y="126"/>
                  <a:pt x="871" y="265"/>
                  <a:pt x="871" y="436"/>
                </a:cubicBezTo>
                <a:lnTo>
                  <a:pt x="871" y="560"/>
                </a:lnTo>
                <a:cubicBezTo>
                  <a:pt x="871" y="595"/>
                  <a:pt x="899" y="623"/>
                  <a:pt x="934" y="623"/>
                </a:cubicBezTo>
                <a:cubicBezTo>
                  <a:pt x="969" y="623"/>
                  <a:pt x="997" y="595"/>
                  <a:pt x="997" y="560"/>
                </a:cubicBezTo>
                <a:lnTo>
                  <a:pt x="997" y="436"/>
                </a:lnTo>
                <a:cubicBezTo>
                  <a:pt x="997" y="196"/>
                  <a:pt x="801" y="0"/>
                  <a:pt x="561" y="0"/>
                </a:cubicBezTo>
                <a:cubicBezTo>
                  <a:pt x="320" y="0"/>
                  <a:pt x="125" y="196"/>
                  <a:pt x="125" y="436"/>
                </a:cubicBezTo>
                <a:lnTo>
                  <a:pt x="125" y="745"/>
                </a:lnTo>
                <a:lnTo>
                  <a:pt x="64" y="745"/>
                </a:lnTo>
                <a:cubicBezTo>
                  <a:pt x="29" y="745"/>
                  <a:pt x="0" y="773"/>
                  <a:pt x="0" y="808"/>
                </a:cubicBezTo>
                <a:lnTo>
                  <a:pt x="0" y="1554"/>
                </a:lnTo>
                <a:cubicBezTo>
                  <a:pt x="0" y="1589"/>
                  <a:pt x="29" y="1617"/>
                  <a:pt x="64" y="1617"/>
                </a:cubicBezTo>
                <a:lnTo>
                  <a:pt x="1058" y="1617"/>
                </a:lnTo>
                <a:cubicBezTo>
                  <a:pt x="1093" y="1617"/>
                  <a:pt x="1121" y="1589"/>
                  <a:pt x="1121" y="1554"/>
                </a:cubicBezTo>
                <a:lnTo>
                  <a:pt x="1121" y="808"/>
                </a:lnTo>
                <a:cubicBezTo>
                  <a:pt x="1121" y="773"/>
                  <a:pt x="1093" y="745"/>
                  <a:pt x="1058" y="7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1902351" y="2205329"/>
            <a:ext cx="382176" cy="205969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2619470" y="2117343"/>
            <a:ext cx="382176" cy="381939"/>
          </a:xfrm>
          <a:custGeom>
            <a:avLst/>
            <a:gdLst/>
            <a:ahLst/>
            <a:cxnLst/>
            <a:rect l="l" t="t" r="r" b="b"/>
            <a:pathLst>
              <a:path w="1618" h="1617" extrusionOk="0">
                <a:moveTo>
                  <a:pt x="1431" y="1491"/>
                </a:moveTo>
                <a:cubicBezTo>
                  <a:pt x="1397" y="1491"/>
                  <a:pt x="1370" y="1463"/>
                  <a:pt x="1370" y="1430"/>
                </a:cubicBezTo>
                <a:cubicBezTo>
                  <a:pt x="1370" y="1396"/>
                  <a:pt x="1397" y="1369"/>
                  <a:pt x="1431" y="1369"/>
                </a:cubicBezTo>
                <a:cubicBezTo>
                  <a:pt x="1464" y="1369"/>
                  <a:pt x="1492" y="1396"/>
                  <a:pt x="1492" y="1430"/>
                </a:cubicBezTo>
                <a:cubicBezTo>
                  <a:pt x="1492" y="1463"/>
                  <a:pt x="1464" y="1491"/>
                  <a:pt x="1431" y="1491"/>
                </a:cubicBezTo>
                <a:moveTo>
                  <a:pt x="809" y="1491"/>
                </a:moveTo>
                <a:cubicBezTo>
                  <a:pt x="775" y="1491"/>
                  <a:pt x="748" y="1463"/>
                  <a:pt x="748" y="1430"/>
                </a:cubicBezTo>
                <a:cubicBezTo>
                  <a:pt x="748" y="1396"/>
                  <a:pt x="775" y="1369"/>
                  <a:pt x="809" y="1369"/>
                </a:cubicBezTo>
                <a:cubicBezTo>
                  <a:pt x="843" y="1369"/>
                  <a:pt x="870" y="1396"/>
                  <a:pt x="870" y="1430"/>
                </a:cubicBezTo>
                <a:cubicBezTo>
                  <a:pt x="870" y="1463"/>
                  <a:pt x="843" y="1491"/>
                  <a:pt x="809" y="1491"/>
                </a:cubicBezTo>
                <a:moveTo>
                  <a:pt x="188" y="1491"/>
                </a:moveTo>
                <a:cubicBezTo>
                  <a:pt x="154" y="1491"/>
                  <a:pt x="126" y="1463"/>
                  <a:pt x="126" y="1430"/>
                </a:cubicBezTo>
                <a:cubicBezTo>
                  <a:pt x="126" y="1396"/>
                  <a:pt x="154" y="1369"/>
                  <a:pt x="188" y="1369"/>
                </a:cubicBezTo>
                <a:cubicBezTo>
                  <a:pt x="221" y="1369"/>
                  <a:pt x="249" y="1396"/>
                  <a:pt x="249" y="1430"/>
                </a:cubicBezTo>
                <a:cubicBezTo>
                  <a:pt x="249" y="1463"/>
                  <a:pt x="221" y="1491"/>
                  <a:pt x="188" y="1491"/>
                </a:cubicBezTo>
                <a:moveTo>
                  <a:pt x="686" y="250"/>
                </a:moveTo>
                <a:cubicBezTo>
                  <a:pt x="686" y="182"/>
                  <a:pt x="741" y="126"/>
                  <a:pt x="809" y="126"/>
                </a:cubicBezTo>
                <a:cubicBezTo>
                  <a:pt x="877" y="126"/>
                  <a:pt x="932" y="182"/>
                  <a:pt x="932" y="250"/>
                </a:cubicBezTo>
                <a:cubicBezTo>
                  <a:pt x="932" y="318"/>
                  <a:pt x="877" y="373"/>
                  <a:pt x="809" y="373"/>
                </a:cubicBezTo>
                <a:cubicBezTo>
                  <a:pt x="741" y="373"/>
                  <a:pt x="686" y="318"/>
                  <a:pt x="686" y="250"/>
                </a:cubicBezTo>
                <a:moveTo>
                  <a:pt x="1494" y="1253"/>
                </a:moveTo>
                <a:lnTo>
                  <a:pt x="1494" y="808"/>
                </a:lnTo>
                <a:cubicBezTo>
                  <a:pt x="1494" y="773"/>
                  <a:pt x="1466" y="745"/>
                  <a:pt x="1431" y="745"/>
                </a:cubicBezTo>
                <a:lnTo>
                  <a:pt x="872" y="745"/>
                </a:lnTo>
                <a:lnTo>
                  <a:pt x="872" y="491"/>
                </a:lnTo>
                <a:cubicBezTo>
                  <a:pt x="980" y="463"/>
                  <a:pt x="1059" y="366"/>
                  <a:pt x="1059" y="250"/>
                </a:cubicBezTo>
                <a:cubicBezTo>
                  <a:pt x="1059" y="112"/>
                  <a:pt x="947" y="0"/>
                  <a:pt x="809" y="0"/>
                </a:cubicBezTo>
                <a:cubicBezTo>
                  <a:pt x="671" y="0"/>
                  <a:pt x="559" y="112"/>
                  <a:pt x="559" y="250"/>
                </a:cubicBezTo>
                <a:cubicBezTo>
                  <a:pt x="559" y="366"/>
                  <a:pt x="639" y="463"/>
                  <a:pt x="746" y="491"/>
                </a:cubicBezTo>
                <a:lnTo>
                  <a:pt x="746" y="745"/>
                </a:lnTo>
                <a:lnTo>
                  <a:pt x="188" y="745"/>
                </a:lnTo>
                <a:cubicBezTo>
                  <a:pt x="153" y="745"/>
                  <a:pt x="124" y="773"/>
                  <a:pt x="124" y="808"/>
                </a:cubicBezTo>
                <a:lnTo>
                  <a:pt x="124" y="1253"/>
                </a:lnTo>
                <a:cubicBezTo>
                  <a:pt x="52" y="1279"/>
                  <a:pt x="0" y="1348"/>
                  <a:pt x="0" y="1430"/>
                </a:cubicBezTo>
                <a:cubicBezTo>
                  <a:pt x="0" y="1533"/>
                  <a:pt x="84" y="1617"/>
                  <a:pt x="188" y="1617"/>
                </a:cubicBezTo>
                <a:cubicBezTo>
                  <a:pt x="291" y="1617"/>
                  <a:pt x="375" y="1533"/>
                  <a:pt x="375" y="1430"/>
                </a:cubicBezTo>
                <a:cubicBezTo>
                  <a:pt x="375" y="1348"/>
                  <a:pt x="323" y="1279"/>
                  <a:pt x="251" y="1253"/>
                </a:cubicBezTo>
                <a:lnTo>
                  <a:pt x="251" y="871"/>
                </a:lnTo>
                <a:lnTo>
                  <a:pt x="746" y="871"/>
                </a:lnTo>
                <a:lnTo>
                  <a:pt x="746" y="1253"/>
                </a:lnTo>
                <a:cubicBezTo>
                  <a:pt x="674" y="1279"/>
                  <a:pt x="622" y="1348"/>
                  <a:pt x="622" y="1430"/>
                </a:cubicBezTo>
                <a:cubicBezTo>
                  <a:pt x="622" y="1533"/>
                  <a:pt x="706" y="1617"/>
                  <a:pt x="809" y="1617"/>
                </a:cubicBezTo>
                <a:cubicBezTo>
                  <a:pt x="913" y="1617"/>
                  <a:pt x="997" y="1533"/>
                  <a:pt x="997" y="1430"/>
                </a:cubicBezTo>
                <a:cubicBezTo>
                  <a:pt x="997" y="1348"/>
                  <a:pt x="945" y="1279"/>
                  <a:pt x="872" y="1253"/>
                </a:cubicBezTo>
                <a:lnTo>
                  <a:pt x="872" y="871"/>
                </a:lnTo>
                <a:lnTo>
                  <a:pt x="1368" y="871"/>
                </a:lnTo>
                <a:lnTo>
                  <a:pt x="1368" y="1253"/>
                </a:lnTo>
                <a:cubicBezTo>
                  <a:pt x="1295" y="1279"/>
                  <a:pt x="1243" y="1348"/>
                  <a:pt x="1243" y="1430"/>
                </a:cubicBezTo>
                <a:cubicBezTo>
                  <a:pt x="1243" y="1533"/>
                  <a:pt x="1327" y="1617"/>
                  <a:pt x="1431" y="1617"/>
                </a:cubicBezTo>
                <a:cubicBezTo>
                  <a:pt x="1534" y="1617"/>
                  <a:pt x="1618" y="1533"/>
                  <a:pt x="1618" y="1430"/>
                </a:cubicBezTo>
                <a:cubicBezTo>
                  <a:pt x="1618" y="1348"/>
                  <a:pt x="1566" y="1279"/>
                  <a:pt x="1494" y="1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9"/>
          <p:cNvSpPr/>
          <p:nvPr/>
        </p:nvSpPr>
        <p:spPr>
          <a:xfrm>
            <a:off x="3334188" y="2117698"/>
            <a:ext cx="382412" cy="381231"/>
          </a:xfrm>
          <a:custGeom>
            <a:avLst/>
            <a:gdLst/>
            <a:ahLst/>
            <a:cxnLst/>
            <a:rect l="l" t="t" r="r" b="b"/>
            <a:pathLst>
              <a:path w="1619" h="1614" extrusionOk="0">
                <a:moveTo>
                  <a:pt x="1243" y="1488"/>
                </a:moveTo>
                <a:lnTo>
                  <a:pt x="875" y="1488"/>
                </a:lnTo>
                <a:lnTo>
                  <a:pt x="875" y="539"/>
                </a:lnTo>
                <a:lnTo>
                  <a:pt x="1030" y="617"/>
                </a:lnTo>
                <a:cubicBezTo>
                  <a:pt x="1054" y="629"/>
                  <a:pt x="1083" y="624"/>
                  <a:pt x="1103" y="605"/>
                </a:cubicBezTo>
                <a:lnTo>
                  <a:pt x="1243" y="464"/>
                </a:lnTo>
                <a:lnTo>
                  <a:pt x="1243" y="1488"/>
                </a:lnTo>
                <a:moveTo>
                  <a:pt x="377" y="585"/>
                </a:moveTo>
                <a:lnTo>
                  <a:pt x="573" y="388"/>
                </a:lnTo>
                <a:lnTo>
                  <a:pt x="749" y="476"/>
                </a:lnTo>
                <a:lnTo>
                  <a:pt x="749" y="1488"/>
                </a:lnTo>
                <a:lnTo>
                  <a:pt x="377" y="1488"/>
                </a:lnTo>
                <a:lnTo>
                  <a:pt x="377" y="585"/>
                </a:lnTo>
                <a:moveTo>
                  <a:pt x="1555" y="375"/>
                </a:moveTo>
                <a:cubicBezTo>
                  <a:pt x="1590" y="375"/>
                  <a:pt x="1619" y="346"/>
                  <a:pt x="1619" y="311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lnTo>
                  <a:pt x="1307" y="0"/>
                </a:lnTo>
                <a:cubicBezTo>
                  <a:pt x="1272" y="0"/>
                  <a:pt x="1243" y="28"/>
                  <a:pt x="1243" y="63"/>
                </a:cubicBezTo>
                <a:cubicBezTo>
                  <a:pt x="1243" y="98"/>
                  <a:pt x="1272" y="126"/>
                  <a:pt x="1307" y="126"/>
                </a:cubicBezTo>
                <a:lnTo>
                  <a:pt x="1403" y="126"/>
                </a:lnTo>
                <a:lnTo>
                  <a:pt x="1046" y="483"/>
                </a:lnTo>
                <a:lnTo>
                  <a:pt x="589" y="255"/>
                </a:lnTo>
                <a:cubicBezTo>
                  <a:pt x="565" y="243"/>
                  <a:pt x="535" y="248"/>
                  <a:pt x="516" y="267"/>
                </a:cubicBezTo>
                <a:lnTo>
                  <a:pt x="24" y="758"/>
                </a:lnTo>
                <a:cubicBezTo>
                  <a:pt x="-1" y="783"/>
                  <a:pt x="-1" y="823"/>
                  <a:pt x="24" y="848"/>
                </a:cubicBezTo>
                <a:cubicBezTo>
                  <a:pt x="48" y="872"/>
                  <a:pt x="88" y="872"/>
                  <a:pt x="113" y="848"/>
                </a:cubicBezTo>
                <a:lnTo>
                  <a:pt x="250" y="710"/>
                </a:lnTo>
                <a:lnTo>
                  <a:pt x="250" y="1488"/>
                </a:lnTo>
                <a:lnTo>
                  <a:pt x="63" y="1488"/>
                </a:lnTo>
                <a:cubicBezTo>
                  <a:pt x="29" y="1488"/>
                  <a:pt x="0" y="1516"/>
                  <a:pt x="0" y="1551"/>
                </a:cubicBezTo>
                <a:cubicBezTo>
                  <a:pt x="0" y="1586"/>
                  <a:pt x="29" y="1614"/>
                  <a:pt x="63" y="1614"/>
                </a:cubicBezTo>
                <a:lnTo>
                  <a:pt x="1555" y="1614"/>
                </a:lnTo>
                <a:cubicBezTo>
                  <a:pt x="1590" y="1614"/>
                  <a:pt x="1619" y="1586"/>
                  <a:pt x="1619" y="1551"/>
                </a:cubicBezTo>
                <a:cubicBezTo>
                  <a:pt x="1619" y="1516"/>
                  <a:pt x="1590" y="1488"/>
                  <a:pt x="1555" y="1488"/>
                </a:cubicBezTo>
                <a:lnTo>
                  <a:pt x="1370" y="1488"/>
                </a:lnTo>
                <a:lnTo>
                  <a:pt x="1370" y="338"/>
                </a:lnTo>
                <a:lnTo>
                  <a:pt x="1492" y="215"/>
                </a:lnTo>
                <a:lnTo>
                  <a:pt x="1492" y="311"/>
                </a:lnTo>
                <a:cubicBezTo>
                  <a:pt x="1492" y="346"/>
                  <a:pt x="1520" y="375"/>
                  <a:pt x="1555" y="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9"/>
          <p:cNvSpPr/>
          <p:nvPr/>
        </p:nvSpPr>
        <p:spPr>
          <a:xfrm>
            <a:off x="4075524" y="2117343"/>
            <a:ext cx="323361" cy="381939"/>
          </a:xfrm>
          <a:custGeom>
            <a:avLst/>
            <a:gdLst/>
            <a:ahLst/>
            <a:cxnLst/>
            <a:rect l="l" t="t" r="r" b="b"/>
            <a:pathLst>
              <a:path w="1369" h="1617" extrusionOk="0">
                <a:moveTo>
                  <a:pt x="1243" y="457"/>
                </a:moveTo>
                <a:cubicBezTo>
                  <a:pt x="1243" y="869"/>
                  <a:pt x="1033" y="1255"/>
                  <a:pt x="685" y="1479"/>
                </a:cubicBezTo>
                <a:cubicBezTo>
                  <a:pt x="337" y="1255"/>
                  <a:pt x="126" y="870"/>
                  <a:pt x="126" y="457"/>
                </a:cubicBezTo>
                <a:lnTo>
                  <a:pt x="126" y="371"/>
                </a:lnTo>
                <a:cubicBezTo>
                  <a:pt x="249" y="346"/>
                  <a:pt x="346" y="249"/>
                  <a:pt x="371" y="126"/>
                </a:cubicBezTo>
                <a:lnTo>
                  <a:pt x="998" y="126"/>
                </a:lnTo>
                <a:cubicBezTo>
                  <a:pt x="1024" y="249"/>
                  <a:pt x="1120" y="346"/>
                  <a:pt x="1243" y="371"/>
                </a:cubicBezTo>
                <a:lnTo>
                  <a:pt x="1243" y="457"/>
                </a:lnTo>
                <a:moveTo>
                  <a:pt x="1306" y="251"/>
                </a:moveTo>
                <a:cubicBezTo>
                  <a:pt x="1203" y="251"/>
                  <a:pt x="1118" y="166"/>
                  <a:pt x="1118" y="63"/>
                </a:cubicBezTo>
                <a:cubicBezTo>
                  <a:pt x="1118" y="28"/>
                  <a:pt x="1090" y="0"/>
                  <a:pt x="1055" y="0"/>
                </a:cubicBezTo>
                <a:lnTo>
                  <a:pt x="314" y="0"/>
                </a:lnTo>
                <a:cubicBezTo>
                  <a:pt x="279" y="0"/>
                  <a:pt x="251" y="28"/>
                  <a:pt x="251" y="63"/>
                </a:cubicBezTo>
                <a:cubicBezTo>
                  <a:pt x="251" y="166"/>
                  <a:pt x="167" y="251"/>
                  <a:pt x="63" y="251"/>
                </a:cubicBezTo>
                <a:cubicBezTo>
                  <a:pt x="28" y="251"/>
                  <a:pt x="0" y="279"/>
                  <a:pt x="0" y="314"/>
                </a:cubicBezTo>
                <a:lnTo>
                  <a:pt x="0" y="457"/>
                </a:lnTo>
                <a:cubicBezTo>
                  <a:pt x="0" y="927"/>
                  <a:pt x="247" y="1365"/>
                  <a:pt x="652" y="1608"/>
                </a:cubicBezTo>
                <a:cubicBezTo>
                  <a:pt x="672" y="1620"/>
                  <a:pt x="697" y="1620"/>
                  <a:pt x="717" y="1608"/>
                </a:cubicBezTo>
                <a:cubicBezTo>
                  <a:pt x="1121" y="1365"/>
                  <a:pt x="1369" y="928"/>
                  <a:pt x="1369" y="457"/>
                </a:cubicBezTo>
                <a:lnTo>
                  <a:pt x="1369" y="314"/>
                </a:lnTo>
                <a:cubicBezTo>
                  <a:pt x="1370" y="279"/>
                  <a:pt x="1341" y="251"/>
                  <a:pt x="1306" y="2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4741066" y="2117343"/>
            <a:ext cx="381939" cy="381939"/>
          </a:xfrm>
          <a:custGeom>
            <a:avLst/>
            <a:gdLst/>
            <a:ahLst/>
            <a:cxnLst/>
            <a:rect l="l" t="t" r="r" b="b"/>
            <a:pathLst>
              <a:path w="1617" h="1617" extrusionOk="0">
                <a:moveTo>
                  <a:pt x="870" y="1430"/>
                </a:moveTo>
                <a:cubicBezTo>
                  <a:pt x="870" y="1396"/>
                  <a:pt x="843" y="1369"/>
                  <a:pt x="809" y="1369"/>
                </a:cubicBezTo>
                <a:cubicBezTo>
                  <a:pt x="775" y="1369"/>
                  <a:pt x="748" y="1396"/>
                  <a:pt x="748" y="1430"/>
                </a:cubicBezTo>
                <a:cubicBezTo>
                  <a:pt x="748" y="1463"/>
                  <a:pt x="775" y="1491"/>
                  <a:pt x="809" y="1491"/>
                </a:cubicBezTo>
                <a:cubicBezTo>
                  <a:pt x="843" y="1491"/>
                  <a:pt x="870" y="1463"/>
                  <a:pt x="870" y="1430"/>
                </a:cubicBezTo>
                <a:moveTo>
                  <a:pt x="997" y="1430"/>
                </a:moveTo>
                <a:cubicBezTo>
                  <a:pt x="997" y="1533"/>
                  <a:pt x="912" y="1617"/>
                  <a:pt x="809" y="1617"/>
                </a:cubicBezTo>
                <a:cubicBezTo>
                  <a:pt x="706" y="1617"/>
                  <a:pt x="621" y="1533"/>
                  <a:pt x="621" y="1430"/>
                </a:cubicBezTo>
                <a:cubicBezTo>
                  <a:pt x="621" y="1348"/>
                  <a:pt x="673" y="1279"/>
                  <a:pt x="746" y="1253"/>
                </a:cubicBezTo>
                <a:lnTo>
                  <a:pt x="746" y="698"/>
                </a:lnTo>
                <a:cubicBezTo>
                  <a:pt x="746" y="663"/>
                  <a:pt x="774" y="636"/>
                  <a:pt x="809" y="636"/>
                </a:cubicBezTo>
                <a:cubicBezTo>
                  <a:pt x="844" y="636"/>
                  <a:pt x="872" y="663"/>
                  <a:pt x="872" y="698"/>
                </a:cubicBezTo>
                <a:lnTo>
                  <a:pt x="872" y="1253"/>
                </a:lnTo>
                <a:cubicBezTo>
                  <a:pt x="945" y="1279"/>
                  <a:pt x="997" y="1348"/>
                  <a:pt x="997" y="1430"/>
                </a:cubicBezTo>
                <a:moveTo>
                  <a:pt x="1388" y="1371"/>
                </a:moveTo>
                <a:cubicBezTo>
                  <a:pt x="1366" y="1404"/>
                  <a:pt x="1319" y="1408"/>
                  <a:pt x="1291" y="1380"/>
                </a:cubicBezTo>
                <a:lnTo>
                  <a:pt x="1115" y="1204"/>
                </a:lnTo>
                <a:cubicBezTo>
                  <a:pt x="1091" y="1180"/>
                  <a:pt x="1091" y="1140"/>
                  <a:pt x="1115" y="1115"/>
                </a:cubicBezTo>
                <a:cubicBezTo>
                  <a:pt x="1140" y="1090"/>
                  <a:pt x="1180" y="1090"/>
                  <a:pt x="1205" y="1115"/>
                </a:cubicBezTo>
                <a:lnTo>
                  <a:pt x="1333" y="1243"/>
                </a:lnTo>
                <a:cubicBezTo>
                  <a:pt x="1494" y="1050"/>
                  <a:pt x="1528" y="794"/>
                  <a:pt x="1451" y="579"/>
                </a:cubicBezTo>
                <a:lnTo>
                  <a:pt x="1286" y="656"/>
                </a:lnTo>
                <a:cubicBezTo>
                  <a:pt x="1254" y="670"/>
                  <a:pt x="1217" y="657"/>
                  <a:pt x="1202" y="626"/>
                </a:cubicBezTo>
                <a:cubicBezTo>
                  <a:pt x="1187" y="594"/>
                  <a:pt x="1201" y="556"/>
                  <a:pt x="1232" y="542"/>
                </a:cubicBezTo>
                <a:lnTo>
                  <a:pt x="1398" y="465"/>
                </a:lnTo>
                <a:cubicBezTo>
                  <a:pt x="1290" y="282"/>
                  <a:pt x="1099" y="150"/>
                  <a:pt x="872" y="129"/>
                </a:cubicBezTo>
                <a:lnTo>
                  <a:pt x="872" y="312"/>
                </a:lnTo>
                <a:cubicBezTo>
                  <a:pt x="872" y="347"/>
                  <a:pt x="843" y="375"/>
                  <a:pt x="808" y="375"/>
                </a:cubicBezTo>
                <a:cubicBezTo>
                  <a:pt x="773" y="375"/>
                  <a:pt x="745" y="347"/>
                  <a:pt x="745" y="312"/>
                </a:cubicBezTo>
                <a:lnTo>
                  <a:pt x="745" y="129"/>
                </a:lnTo>
                <a:cubicBezTo>
                  <a:pt x="518" y="150"/>
                  <a:pt x="326" y="282"/>
                  <a:pt x="219" y="465"/>
                </a:cubicBezTo>
                <a:lnTo>
                  <a:pt x="384" y="542"/>
                </a:lnTo>
                <a:cubicBezTo>
                  <a:pt x="416" y="556"/>
                  <a:pt x="430" y="594"/>
                  <a:pt x="415" y="626"/>
                </a:cubicBezTo>
                <a:cubicBezTo>
                  <a:pt x="400" y="657"/>
                  <a:pt x="362" y="670"/>
                  <a:pt x="331" y="656"/>
                </a:cubicBezTo>
                <a:lnTo>
                  <a:pt x="166" y="579"/>
                </a:lnTo>
                <a:cubicBezTo>
                  <a:pt x="89" y="795"/>
                  <a:pt x="123" y="1050"/>
                  <a:pt x="284" y="1243"/>
                </a:cubicBezTo>
                <a:lnTo>
                  <a:pt x="412" y="1115"/>
                </a:lnTo>
                <a:cubicBezTo>
                  <a:pt x="437" y="1090"/>
                  <a:pt x="477" y="1090"/>
                  <a:pt x="501" y="1115"/>
                </a:cubicBezTo>
                <a:cubicBezTo>
                  <a:pt x="526" y="1140"/>
                  <a:pt x="526" y="1180"/>
                  <a:pt x="501" y="1204"/>
                </a:cubicBezTo>
                <a:lnTo>
                  <a:pt x="326" y="1380"/>
                </a:lnTo>
                <a:cubicBezTo>
                  <a:pt x="297" y="1408"/>
                  <a:pt x="250" y="1404"/>
                  <a:pt x="228" y="1371"/>
                </a:cubicBezTo>
                <a:cubicBezTo>
                  <a:pt x="81" y="1219"/>
                  <a:pt x="0" y="1019"/>
                  <a:pt x="0" y="807"/>
                </a:cubicBezTo>
                <a:cubicBezTo>
                  <a:pt x="0" y="362"/>
                  <a:pt x="362" y="0"/>
                  <a:pt x="808" y="0"/>
                </a:cubicBezTo>
                <a:cubicBezTo>
                  <a:pt x="1255" y="0"/>
                  <a:pt x="1617" y="362"/>
                  <a:pt x="1617" y="807"/>
                </a:cubicBezTo>
                <a:cubicBezTo>
                  <a:pt x="1617" y="1019"/>
                  <a:pt x="1536" y="1219"/>
                  <a:pt x="1388" y="137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5440234" y="2117343"/>
            <a:ext cx="382176" cy="381939"/>
          </a:xfrm>
          <a:custGeom>
            <a:avLst/>
            <a:gdLst/>
            <a:ahLst/>
            <a:cxnLst/>
            <a:rect l="l" t="t" r="r" b="b"/>
            <a:pathLst>
              <a:path w="1618" h="1617" extrusionOk="0">
                <a:moveTo>
                  <a:pt x="1121" y="1305"/>
                </a:moveTo>
                <a:cubicBezTo>
                  <a:pt x="1121" y="1340"/>
                  <a:pt x="1093" y="1369"/>
                  <a:pt x="1058" y="1369"/>
                </a:cubicBezTo>
                <a:lnTo>
                  <a:pt x="809" y="1369"/>
                </a:lnTo>
                <a:cubicBezTo>
                  <a:pt x="774" y="1369"/>
                  <a:pt x="746" y="1340"/>
                  <a:pt x="746" y="1305"/>
                </a:cubicBezTo>
                <a:cubicBezTo>
                  <a:pt x="746" y="1270"/>
                  <a:pt x="774" y="1242"/>
                  <a:pt x="809" y="1242"/>
                </a:cubicBezTo>
                <a:lnTo>
                  <a:pt x="1058" y="1242"/>
                </a:lnTo>
                <a:cubicBezTo>
                  <a:pt x="1093" y="1242"/>
                  <a:pt x="1121" y="1271"/>
                  <a:pt x="1121" y="1305"/>
                </a:cubicBezTo>
                <a:moveTo>
                  <a:pt x="605" y="1012"/>
                </a:moveTo>
                <a:cubicBezTo>
                  <a:pt x="630" y="1037"/>
                  <a:pt x="630" y="1077"/>
                  <a:pt x="605" y="1101"/>
                </a:cubicBezTo>
                <a:lnTo>
                  <a:pt x="356" y="1350"/>
                </a:lnTo>
                <a:cubicBezTo>
                  <a:pt x="332" y="1375"/>
                  <a:pt x="292" y="1375"/>
                  <a:pt x="267" y="1350"/>
                </a:cubicBezTo>
                <a:cubicBezTo>
                  <a:pt x="242" y="1325"/>
                  <a:pt x="242" y="1285"/>
                  <a:pt x="267" y="1261"/>
                </a:cubicBezTo>
                <a:lnTo>
                  <a:pt x="471" y="1057"/>
                </a:lnTo>
                <a:lnTo>
                  <a:pt x="267" y="853"/>
                </a:lnTo>
                <a:cubicBezTo>
                  <a:pt x="242" y="828"/>
                  <a:pt x="242" y="788"/>
                  <a:pt x="267" y="763"/>
                </a:cubicBezTo>
                <a:cubicBezTo>
                  <a:pt x="292" y="739"/>
                  <a:pt x="332" y="739"/>
                  <a:pt x="356" y="763"/>
                </a:cubicBezTo>
                <a:lnTo>
                  <a:pt x="605" y="1012"/>
                </a:lnTo>
                <a:moveTo>
                  <a:pt x="481" y="312"/>
                </a:moveTo>
                <a:cubicBezTo>
                  <a:pt x="481" y="268"/>
                  <a:pt x="517" y="233"/>
                  <a:pt x="560" y="233"/>
                </a:cubicBezTo>
                <a:cubicBezTo>
                  <a:pt x="604" y="233"/>
                  <a:pt x="639" y="268"/>
                  <a:pt x="639" y="312"/>
                </a:cubicBezTo>
                <a:cubicBezTo>
                  <a:pt x="639" y="355"/>
                  <a:pt x="604" y="391"/>
                  <a:pt x="560" y="391"/>
                </a:cubicBezTo>
                <a:cubicBezTo>
                  <a:pt x="517" y="391"/>
                  <a:pt x="481" y="355"/>
                  <a:pt x="481" y="312"/>
                </a:cubicBezTo>
                <a:moveTo>
                  <a:pt x="233" y="312"/>
                </a:moveTo>
                <a:cubicBezTo>
                  <a:pt x="233" y="268"/>
                  <a:pt x="268" y="233"/>
                  <a:pt x="312" y="233"/>
                </a:cubicBezTo>
                <a:cubicBezTo>
                  <a:pt x="355" y="233"/>
                  <a:pt x="391" y="268"/>
                  <a:pt x="391" y="312"/>
                </a:cubicBezTo>
                <a:cubicBezTo>
                  <a:pt x="391" y="355"/>
                  <a:pt x="355" y="391"/>
                  <a:pt x="312" y="391"/>
                </a:cubicBezTo>
                <a:cubicBezTo>
                  <a:pt x="268" y="391"/>
                  <a:pt x="233" y="355"/>
                  <a:pt x="233" y="312"/>
                </a:cubicBezTo>
                <a:moveTo>
                  <a:pt x="126" y="623"/>
                </a:moveTo>
                <a:lnTo>
                  <a:pt x="1492" y="623"/>
                </a:lnTo>
                <a:lnTo>
                  <a:pt x="1492" y="1491"/>
                </a:lnTo>
                <a:lnTo>
                  <a:pt x="126" y="1491"/>
                </a:lnTo>
                <a:lnTo>
                  <a:pt x="126" y="623"/>
                </a:lnTo>
                <a:moveTo>
                  <a:pt x="1492" y="497"/>
                </a:moveTo>
                <a:lnTo>
                  <a:pt x="126" y="497"/>
                </a:lnTo>
                <a:lnTo>
                  <a:pt x="126" y="126"/>
                </a:lnTo>
                <a:lnTo>
                  <a:pt x="1492" y="126"/>
                </a:lnTo>
                <a:lnTo>
                  <a:pt x="1492" y="497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554"/>
                </a:lnTo>
                <a:cubicBezTo>
                  <a:pt x="0" y="1589"/>
                  <a:pt x="28" y="1617"/>
                  <a:pt x="63" y="1617"/>
                </a:cubicBezTo>
                <a:lnTo>
                  <a:pt x="1555" y="1617"/>
                </a:lnTo>
                <a:cubicBezTo>
                  <a:pt x="1590" y="1617"/>
                  <a:pt x="1618" y="1589"/>
                  <a:pt x="1618" y="1554"/>
                </a:cubicBezTo>
                <a:lnTo>
                  <a:pt x="1618" y="63"/>
                </a:lnTo>
                <a:cubicBezTo>
                  <a:pt x="1618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9"/>
          <p:cNvSpPr/>
          <p:nvPr/>
        </p:nvSpPr>
        <p:spPr>
          <a:xfrm>
            <a:off x="6157235" y="211722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6860018" y="211722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69" y="808"/>
                </a:moveTo>
                <a:lnTo>
                  <a:pt x="1369" y="1306"/>
                </a:lnTo>
                <a:cubicBezTo>
                  <a:pt x="1369" y="1341"/>
                  <a:pt x="1341" y="1369"/>
                  <a:pt x="1306" y="1369"/>
                </a:cubicBezTo>
                <a:cubicBezTo>
                  <a:pt x="1271" y="1369"/>
                  <a:pt x="1243" y="1341"/>
                  <a:pt x="1243" y="1306"/>
                </a:cubicBezTo>
                <a:lnTo>
                  <a:pt x="1243" y="808"/>
                </a:lnTo>
                <a:cubicBezTo>
                  <a:pt x="1243" y="774"/>
                  <a:pt x="1271" y="745"/>
                  <a:pt x="1306" y="745"/>
                </a:cubicBezTo>
                <a:cubicBezTo>
                  <a:pt x="1341" y="745"/>
                  <a:pt x="1369" y="774"/>
                  <a:pt x="1369" y="808"/>
                </a:cubicBezTo>
                <a:moveTo>
                  <a:pt x="994" y="994"/>
                </a:moveTo>
                <a:lnTo>
                  <a:pt x="872" y="994"/>
                </a:lnTo>
                <a:lnTo>
                  <a:pt x="872" y="872"/>
                </a:lnTo>
                <a:lnTo>
                  <a:pt x="994" y="872"/>
                </a:lnTo>
                <a:lnTo>
                  <a:pt x="994" y="994"/>
                </a:lnTo>
                <a:moveTo>
                  <a:pt x="1058" y="745"/>
                </a:moveTo>
                <a:lnTo>
                  <a:pt x="809" y="745"/>
                </a:lnTo>
                <a:cubicBezTo>
                  <a:pt x="774" y="745"/>
                  <a:pt x="746" y="774"/>
                  <a:pt x="746" y="808"/>
                </a:cubicBezTo>
                <a:lnTo>
                  <a:pt x="746" y="1306"/>
                </a:lnTo>
                <a:cubicBezTo>
                  <a:pt x="746" y="1341"/>
                  <a:pt x="774" y="1369"/>
                  <a:pt x="809" y="1369"/>
                </a:cubicBezTo>
                <a:cubicBezTo>
                  <a:pt x="844" y="1369"/>
                  <a:pt x="872" y="1341"/>
                  <a:pt x="872" y="1306"/>
                </a:cubicBezTo>
                <a:lnTo>
                  <a:pt x="872" y="1120"/>
                </a:lnTo>
                <a:lnTo>
                  <a:pt x="1058" y="1120"/>
                </a:lnTo>
                <a:cubicBezTo>
                  <a:pt x="1092" y="1120"/>
                  <a:pt x="1121" y="1092"/>
                  <a:pt x="1121" y="1057"/>
                </a:cubicBezTo>
                <a:lnTo>
                  <a:pt x="1121" y="808"/>
                </a:lnTo>
                <a:cubicBezTo>
                  <a:pt x="1121" y="774"/>
                  <a:pt x="1092" y="745"/>
                  <a:pt x="1058" y="745"/>
                </a:cubicBezTo>
                <a:moveTo>
                  <a:pt x="375" y="872"/>
                </a:moveTo>
                <a:lnTo>
                  <a:pt x="497" y="872"/>
                </a:lnTo>
                <a:lnTo>
                  <a:pt x="497" y="994"/>
                </a:lnTo>
                <a:lnTo>
                  <a:pt x="375" y="994"/>
                </a:lnTo>
                <a:lnTo>
                  <a:pt x="375" y="872"/>
                </a:lnTo>
                <a:moveTo>
                  <a:pt x="560" y="745"/>
                </a:moveTo>
                <a:lnTo>
                  <a:pt x="312" y="745"/>
                </a:lnTo>
                <a:cubicBezTo>
                  <a:pt x="277" y="745"/>
                  <a:pt x="248" y="774"/>
                  <a:pt x="248" y="808"/>
                </a:cubicBezTo>
                <a:lnTo>
                  <a:pt x="248" y="1306"/>
                </a:lnTo>
                <a:cubicBezTo>
                  <a:pt x="248" y="1341"/>
                  <a:pt x="277" y="1369"/>
                  <a:pt x="312" y="1369"/>
                </a:cubicBezTo>
                <a:cubicBezTo>
                  <a:pt x="347" y="1369"/>
                  <a:pt x="375" y="1341"/>
                  <a:pt x="375" y="1306"/>
                </a:cubicBezTo>
                <a:lnTo>
                  <a:pt x="375" y="1120"/>
                </a:lnTo>
                <a:lnTo>
                  <a:pt x="497" y="1120"/>
                </a:lnTo>
                <a:lnTo>
                  <a:pt x="497" y="1306"/>
                </a:lnTo>
                <a:cubicBezTo>
                  <a:pt x="497" y="1341"/>
                  <a:pt x="525" y="1369"/>
                  <a:pt x="560" y="1369"/>
                </a:cubicBezTo>
                <a:cubicBezTo>
                  <a:pt x="595" y="1369"/>
                  <a:pt x="624" y="1341"/>
                  <a:pt x="624" y="1306"/>
                </a:cubicBezTo>
                <a:lnTo>
                  <a:pt x="624" y="808"/>
                </a:lnTo>
                <a:cubicBezTo>
                  <a:pt x="624" y="774"/>
                  <a:pt x="595" y="745"/>
                  <a:pt x="560" y="745"/>
                </a:cubicBezTo>
                <a:moveTo>
                  <a:pt x="481" y="312"/>
                </a:moveTo>
                <a:cubicBezTo>
                  <a:pt x="481" y="269"/>
                  <a:pt x="517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7" y="391"/>
                  <a:pt x="481" y="356"/>
                  <a:pt x="481" y="312"/>
                </a:cubicBezTo>
                <a:moveTo>
                  <a:pt x="233" y="312"/>
                </a:moveTo>
                <a:cubicBezTo>
                  <a:pt x="233" y="269"/>
                  <a:pt x="268" y="233"/>
                  <a:pt x="312" y="233"/>
                </a:cubicBezTo>
                <a:cubicBezTo>
                  <a:pt x="355" y="233"/>
                  <a:pt x="391" y="269"/>
                  <a:pt x="391" y="312"/>
                </a:cubicBezTo>
                <a:cubicBezTo>
                  <a:pt x="391" y="356"/>
                  <a:pt x="355" y="391"/>
                  <a:pt x="312" y="391"/>
                </a:cubicBezTo>
                <a:cubicBezTo>
                  <a:pt x="268" y="391"/>
                  <a:pt x="233" y="356"/>
                  <a:pt x="233" y="312"/>
                </a:cubicBezTo>
                <a:moveTo>
                  <a:pt x="126" y="623"/>
                </a:moveTo>
                <a:lnTo>
                  <a:pt x="1492" y="623"/>
                </a:lnTo>
                <a:lnTo>
                  <a:pt x="1492" y="1491"/>
                </a:lnTo>
                <a:lnTo>
                  <a:pt x="126" y="1491"/>
                </a:lnTo>
                <a:lnTo>
                  <a:pt x="126" y="623"/>
                </a:lnTo>
                <a:moveTo>
                  <a:pt x="1492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2" y="127"/>
                </a:lnTo>
                <a:lnTo>
                  <a:pt x="1492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64"/>
                </a:lnTo>
                <a:cubicBezTo>
                  <a:pt x="1618" y="29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9"/>
          <p:cNvSpPr/>
          <p:nvPr/>
        </p:nvSpPr>
        <p:spPr>
          <a:xfrm>
            <a:off x="7547303" y="2146633"/>
            <a:ext cx="382176" cy="323361"/>
          </a:xfrm>
          <a:custGeom>
            <a:avLst/>
            <a:gdLst/>
            <a:ahLst/>
            <a:cxnLst/>
            <a:rect l="l" t="t" r="r" b="b"/>
            <a:pathLst>
              <a:path w="1618" h="1369" extrusionOk="0">
                <a:moveTo>
                  <a:pt x="1618" y="64"/>
                </a:moveTo>
                <a:lnTo>
                  <a:pt x="1618" y="560"/>
                </a:lnTo>
                <a:cubicBezTo>
                  <a:pt x="1618" y="595"/>
                  <a:pt x="1590" y="623"/>
                  <a:pt x="1555" y="623"/>
                </a:cubicBezTo>
                <a:cubicBezTo>
                  <a:pt x="1520" y="623"/>
                  <a:pt x="1492" y="595"/>
                  <a:pt x="1492" y="560"/>
                </a:cubicBezTo>
                <a:lnTo>
                  <a:pt x="1492" y="64"/>
                </a:lnTo>
                <a:cubicBezTo>
                  <a:pt x="1492" y="29"/>
                  <a:pt x="1520" y="0"/>
                  <a:pt x="1555" y="0"/>
                </a:cubicBezTo>
                <a:cubicBezTo>
                  <a:pt x="1590" y="0"/>
                  <a:pt x="1618" y="29"/>
                  <a:pt x="1618" y="64"/>
                </a:cubicBezTo>
                <a:moveTo>
                  <a:pt x="746" y="560"/>
                </a:moveTo>
                <a:lnTo>
                  <a:pt x="746" y="64"/>
                </a:lnTo>
                <a:cubicBezTo>
                  <a:pt x="746" y="29"/>
                  <a:pt x="774" y="0"/>
                  <a:pt x="809" y="0"/>
                </a:cubicBezTo>
                <a:cubicBezTo>
                  <a:pt x="844" y="0"/>
                  <a:pt x="873" y="29"/>
                  <a:pt x="873" y="64"/>
                </a:cubicBezTo>
                <a:lnTo>
                  <a:pt x="873" y="560"/>
                </a:lnTo>
                <a:cubicBezTo>
                  <a:pt x="873" y="595"/>
                  <a:pt x="844" y="623"/>
                  <a:pt x="809" y="623"/>
                </a:cubicBezTo>
                <a:cubicBezTo>
                  <a:pt x="774" y="623"/>
                  <a:pt x="746" y="595"/>
                  <a:pt x="746" y="560"/>
                </a:cubicBezTo>
                <a:moveTo>
                  <a:pt x="1243" y="497"/>
                </a:moveTo>
                <a:lnTo>
                  <a:pt x="1121" y="497"/>
                </a:lnTo>
                <a:lnTo>
                  <a:pt x="1121" y="127"/>
                </a:lnTo>
                <a:lnTo>
                  <a:pt x="1243" y="127"/>
                </a:lnTo>
                <a:lnTo>
                  <a:pt x="1243" y="497"/>
                </a:lnTo>
                <a:moveTo>
                  <a:pt x="1307" y="0"/>
                </a:moveTo>
                <a:lnTo>
                  <a:pt x="1058" y="0"/>
                </a:lnTo>
                <a:cubicBezTo>
                  <a:pt x="1023" y="0"/>
                  <a:pt x="995" y="29"/>
                  <a:pt x="995" y="64"/>
                </a:cubicBezTo>
                <a:lnTo>
                  <a:pt x="995" y="560"/>
                </a:lnTo>
                <a:cubicBezTo>
                  <a:pt x="995" y="595"/>
                  <a:pt x="1023" y="623"/>
                  <a:pt x="1058" y="623"/>
                </a:cubicBezTo>
                <a:lnTo>
                  <a:pt x="1307" y="623"/>
                </a:lnTo>
                <a:cubicBezTo>
                  <a:pt x="1342" y="623"/>
                  <a:pt x="1370" y="595"/>
                  <a:pt x="1370" y="560"/>
                </a:cubicBezTo>
                <a:lnTo>
                  <a:pt x="1370" y="64"/>
                </a:lnTo>
                <a:cubicBezTo>
                  <a:pt x="1370" y="29"/>
                  <a:pt x="1342" y="0"/>
                  <a:pt x="1307" y="0"/>
                </a:cubicBezTo>
                <a:moveTo>
                  <a:pt x="1618" y="808"/>
                </a:moveTo>
                <a:lnTo>
                  <a:pt x="1618" y="1306"/>
                </a:lnTo>
                <a:cubicBezTo>
                  <a:pt x="1618" y="1341"/>
                  <a:pt x="1590" y="1369"/>
                  <a:pt x="1555" y="1369"/>
                </a:cubicBezTo>
                <a:cubicBezTo>
                  <a:pt x="1520" y="1369"/>
                  <a:pt x="1492" y="1341"/>
                  <a:pt x="1492" y="1306"/>
                </a:cubicBezTo>
                <a:lnTo>
                  <a:pt x="1492" y="808"/>
                </a:lnTo>
                <a:cubicBezTo>
                  <a:pt x="1492" y="774"/>
                  <a:pt x="1520" y="745"/>
                  <a:pt x="1555" y="745"/>
                </a:cubicBezTo>
                <a:cubicBezTo>
                  <a:pt x="1590" y="745"/>
                  <a:pt x="1618" y="774"/>
                  <a:pt x="1618" y="808"/>
                </a:cubicBezTo>
                <a:moveTo>
                  <a:pt x="1370" y="808"/>
                </a:moveTo>
                <a:lnTo>
                  <a:pt x="1370" y="1306"/>
                </a:lnTo>
                <a:cubicBezTo>
                  <a:pt x="1370" y="1341"/>
                  <a:pt x="1342" y="1369"/>
                  <a:pt x="1307" y="1369"/>
                </a:cubicBezTo>
                <a:cubicBezTo>
                  <a:pt x="1272" y="1369"/>
                  <a:pt x="1243" y="1341"/>
                  <a:pt x="1243" y="1306"/>
                </a:cubicBezTo>
                <a:lnTo>
                  <a:pt x="1243" y="808"/>
                </a:lnTo>
                <a:cubicBezTo>
                  <a:pt x="1243" y="774"/>
                  <a:pt x="1272" y="745"/>
                  <a:pt x="1307" y="745"/>
                </a:cubicBezTo>
                <a:cubicBezTo>
                  <a:pt x="1342" y="745"/>
                  <a:pt x="1370" y="774"/>
                  <a:pt x="1370" y="808"/>
                </a:cubicBezTo>
                <a:moveTo>
                  <a:pt x="995" y="1243"/>
                </a:moveTo>
                <a:lnTo>
                  <a:pt x="873" y="1243"/>
                </a:lnTo>
                <a:lnTo>
                  <a:pt x="873" y="872"/>
                </a:lnTo>
                <a:lnTo>
                  <a:pt x="995" y="872"/>
                </a:lnTo>
                <a:lnTo>
                  <a:pt x="995" y="1243"/>
                </a:lnTo>
                <a:moveTo>
                  <a:pt x="1058" y="745"/>
                </a:moveTo>
                <a:lnTo>
                  <a:pt x="809" y="745"/>
                </a:lnTo>
                <a:cubicBezTo>
                  <a:pt x="774" y="745"/>
                  <a:pt x="746" y="774"/>
                  <a:pt x="746" y="808"/>
                </a:cubicBezTo>
                <a:lnTo>
                  <a:pt x="746" y="1306"/>
                </a:lnTo>
                <a:cubicBezTo>
                  <a:pt x="746" y="1341"/>
                  <a:pt x="774" y="1369"/>
                  <a:pt x="809" y="1369"/>
                </a:cubicBezTo>
                <a:lnTo>
                  <a:pt x="1058" y="1369"/>
                </a:lnTo>
                <a:cubicBezTo>
                  <a:pt x="1093" y="1369"/>
                  <a:pt x="1121" y="1341"/>
                  <a:pt x="1121" y="1306"/>
                </a:cubicBezTo>
                <a:lnTo>
                  <a:pt x="1121" y="808"/>
                </a:lnTo>
                <a:cubicBezTo>
                  <a:pt x="1121" y="774"/>
                  <a:pt x="1093" y="745"/>
                  <a:pt x="1058" y="745"/>
                </a:cubicBezTo>
                <a:moveTo>
                  <a:pt x="624" y="808"/>
                </a:moveTo>
                <a:lnTo>
                  <a:pt x="624" y="1306"/>
                </a:lnTo>
                <a:cubicBezTo>
                  <a:pt x="624" y="1341"/>
                  <a:pt x="596" y="1369"/>
                  <a:pt x="561" y="1369"/>
                </a:cubicBezTo>
                <a:cubicBezTo>
                  <a:pt x="526" y="1369"/>
                  <a:pt x="497" y="1341"/>
                  <a:pt x="497" y="1306"/>
                </a:cubicBezTo>
                <a:lnTo>
                  <a:pt x="497" y="808"/>
                </a:lnTo>
                <a:cubicBezTo>
                  <a:pt x="497" y="774"/>
                  <a:pt x="526" y="745"/>
                  <a:pt x="561" y="745"/>
                </a:cubicBezTo>
                <a:cubicBezTo>
                  <a:pt x="596" y="745"/>
                  <a:pt x="624" y="774"/>
                  <a:pt x="624" y="808"/>
                </a:cubicBezTo>
                <a:moveTo>
                  <a:pt x="249" y="1243"/>
                </a:moveTo>
                <a:lnTo>
                  <a:pt x="127" y="1243"/>
                </a:lnTo>
                <a:lnTo>
                  <a:pt x="127" y="872"/>
                </a:lnTo>
                <a:lnTo>
                  <a:pt x="249" y="872"/>
                </a:lnTo>
                <a:lnTo>
                  <a:pt x="249" y="1243"/>
                </a:lnTo>
                <a:moveTo>
                  <a:pt x="312" y="745"/>
                </a:moveTo>
                <a:lnTo>
                  <a:pt x="63" y="745"/>
                </a:lnTo>
                <a:cubicBezTo>
                  <a:pt x="28" y="745"/>
                  <a:pt x="0" y="774"/>
                  <a:pt x="0" y="808"/>
                </a:cubicBezTo>
                <a:lnTo>
                  <a:pt x="0" y="1306"/>
                </a:lnTo>
                <a:cubicBezTo>
                  <a:pt x="0" y="1341"/>
                  <a:pt x="28" y="1369"/>
                  <a:pt x="63" y="1369"/>
                </a:cubicBezTo>
                <a:lnTo>
                  <a:pt x="312" y="1369"/>
                </a:lnTo>
                <a:cubicBezTo>
                  <a:pt x="347" y="1369"/>
                  <a:pt x="375" y="1341"/>
                  <a:pt x="375" y="1306"/>
                </a:cubicBezTo>
                <a:lnTo>
                  <a:pt x="375" y="808"/>
                </a:lnTo>
                <a:cubicBezTo>
                  <a:pt x="375" y="774"/>
                  <a:pt x="347" y="745"/>
                  <a:pt x="312" y="745"/>
                </a:cubicBezTo>
                <a:moveTo>
                  <a:pt x="0" y="560"/>
                </a:moveTo>
                <a:lnTo>
                  <a:pt x="0" y="64"/>
                </a:lnTo>
                <a:cubicBezTo>
                  <a:pt x="0" y="29"/>
                  <a:pt x="28" y="0"/>
                  <a:pt x="63" y="0"/>
                </a:cubicBezTo>
                <a:cubicBezTo>
                  <a:pt x="98" y="0"/>
                  <a:pt x="127" y="29"/>
                  <a:pt x="127" y="64"/>
                </a:cubicBezTo>
                <a:lnTo>
                  <a:pt x="127" y="560"/>
                </a:lnTo>
                <a:cubicBezTo>
                  <a:pt x="127" y="595"/>
                  <a:pt x="98" y="623"/>
                  <a:pt x="63" y="623"/>
                </a:cubicBezTo>
                <a:cubicBezTo>
                  <a:pt x="28" y="623"/>
                  <a:pt x="0" y="595"/>
                  <a:pt x="0" y="560"/>
                </a:cubicBezTo>
                <a:moveTo>
                  <a:pt x="497" y="497"/>
                </a:moveTo>
                <a:lnTo>
                  <a:pt x="375" y="497"/>
                </a:lnTo>
                <a:lnTo>
                  <a:pt x="375" y="127"/>
                </a:lnTo>
                <a:lnTo>
                  <a:pt x="497" y="127"/>
                </a:lnTo>
                <a:lnTo>
                  <a:pt x="497" y="497"/>
                </a:lnTo>
                <a:moveTo>
                  <a:pt x="561" y="0"/>
                </a:moveTo>
                <a:lnTo>
                  <a:pt x="312" y="0"/>
                </a:lnTo>
                <a:cubicBezTo>
                  <a:pt x="277" y="0"/>
                  <a:pt x="249" y="29"/>
                  <a:pt x="249" y="64"/>
                </a:cubicBezTo>
                <a:lnTo>
                  <a:pt x="249" y="560"/>
                </a:lnTo>
                <a:cubicBezTo>
                  <a:pt x="249" y="595"/>
                  <a:pt x="277" y="623"/>
                  <a:pt x="312" y="623"/>
                </a:cubicBezTo>
                <a:lnTo>
                  <a:pt x="561" y="623"/>
                </a:lnTo>
                <a:cubicBezTo>
                  <a:pt x="596" y="623"/>
                  <a:pt x="624" y="595"/>
                  <a:pt x="624" y="560"/>
                </a:cubicBezTo>
                <a:lnTo>
                  <a:pt x="624" y="64"/>
                </a:lnTo>
                <a:cubicBezTo>
                  <a:pt x="624" y="29"/>
                  <a:pt x="596" y="0"/>
                  <a:pt x="5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9"/>
          <p:cNvSpPr/>
          <p:nvPr/>
        </p:nvSpPr>
        <p:spPr>
          <a:xfrm>
            <a:off x="1214521" y="2741509"/>
            <a:ext cx="382412" cy="382412"/>
          </a:xfrm>
          <a:custGeom>
            <a:avLst/>
            <a:gdLst/>
            <a:ahLst/>
            <a:cxnLst/>
            <a:rect l="l" t="t" r="r" b="b"/>
            <a:pathLst>
              <a:path w="1619" h="1619" extrusionOk="0">
                <a:moveTo>
                  <a:pt x="685" y="1243"/>
                </a:moveTo>
                <a:cubicBezTo>
                  <a:pt x="377" y="1243"/>
                  <a:pt x="127" y="993"/>
                  <a:pt x="127" y="685"/>
                </a:cubicBezTo>
                <a:cubicBezTo>
                  <a:pt x="127" y="377"/>
                  <a:pt x="377" y="127"/>
                  <a:pt x="685" y="127"/>
                </a:cubicBezTo>
                <a:cubicBezTo>
                  <a:pt x="903" y="127"/>
                  <a:pt x="1092" y="251"/>
                  <a:pt x="1185" y="435"/>
                </a:cubicBezTo>
                <a:lnTo>
                  <a:pt x="499" y="435"/>
                </a:lnTo>
                <a:cubicBezTo>
                  <a:pt x="361" y="435"/>
                  <a:pt x="249" y="547"/>
                  <a:pt x="249" y="685"/>
                </a:cubicBezTo>
                <a:cubicBezTo>
                  <a:pt x="249" y="823"/>
                  <a:pt x="361" y="935"/>
                  <a:pt x="499" y="935"/>
                </a:cubicBezTo>
                <a:lnTo>
                  <a:pt x="1185" y="935"/>
                </a:lnTo>
                <a:cubicBezTo>
                  <a:pt x="1092" y="1120"/>
                  <a:pt x="902" y="1243"/>
                  <a:pt x="685" y="1243"/>
                </a:cubicBezTo>
                <a:moveTo>
                  <a:pt x="1492" y="685"/>
                </a:moveTo>
                <a:cubicBezTo>
                  <a:pt x="1492" y="753"/>
                  <a:pt x="1437" y="808"/>
                  <a:pt x="1369" y="808"/>
                </a:cubicBezTo>
                <a:lnTo>
                  <a:pt x="499" y="808"/>
                </a:lnTo>
                <a:cubicBezTo>
                  <a:pt x="431" y="808"/>
                  <a:pt x="375" y="753"/>
                  <a:pt x="375" y="685"/>
                </a:cubicBezTo>
                <a:cubicBezTo>
                  <a:pt x="375" y="617"/>
                  <a:pt x="431" y="562"/>
                  <a:pt x="499" y="562"/>
                </a:cubicBezTo>
                <a:lnTo>
                  <a:pt x="1369" y="562"/>
                </a:lnTo>
                <a:cubicBezTo>
                  <a:pt x="1437" y="562"/>
                  <a:pt x="1492" y="617"/>
                  <a:pt x="1492" y="685"/>
                </a:cubicBezTo>
                <a:moveTo>
                  <a:pt x="1212" y="1122"/>
                </a:moveTo>
                <a:cubicBezTo>
                  <a:pt x="1259" y="1066"/>
                  <a:pt x="1296" y="1002"/>
                  <a:pt x="1323" y="935"/>
                </a:cubicBezTo>
                <a:lnTo>
                  <a:pt x="1369" y="935"/>
                </a:lnTo>
                <a:cubicBezTo>
                  <a:pt x="1507" y="935"/>
                  <a:pt x="1619" y="823"/>
                  <a:pt x="1619" y="685"/>
                </a:cubicBezTo>
                <a:cubicBezTo>
                  <a:pt x="1619" y="547"/>
                  <a:pt x="1507" y="435"/>
                  <a:pt x="1369" y="435"/>
                </a:cubicBezTo>
                <a:lnTo>
                  <a:pt x="1323" y="435"/>
                </a:lnTo>
                <a:cubicBezTo>
                  <a:pt x="1223" y="180"/>
                  <a:pt x="974" y="0"/>
                  <a:pt x="685" y="0"/>
                </a:cubicBezTo>
                <a:cubicBezTo>
                  <a:pt x="307" y="0"/>
                  <a:pt x="0" y="306"/>
                  <a:pt x="0" y="685"/>
                </a:cubicBezTo>
                <a:cubicBezTo>
                  <a:pt x="0" y="1063"/>
                  <a:pt x="307" y="1370"/>
                  <a:pt x="685" y="1370"/>
                </a:cubicBezTo>
                <a:cubicBezTo>
                  <a:pt x="849" y="1370"/>
                  <a:pt x="1002" y="1313"/>
                  <a:pt x="1123" y="1212"/>
                </a:cubicBezTo>
                <a:lnTo>
                  <a:pt x="1511" y="1600"/>
                </a:lnTo>
                <a:cubicBezTo>
                  <a:pt x="1535" y="1625"/>
                  <a:pt x="1575" y="1625"/>
                  <a:pt x="1600" y="1600"/>
                </a:cubicBezTo>
                <a:cubicBezTo>
                  <a:pt x="1625" y="1575"/>
                  <a:pt x="1625" y="1535"/>
                  <a:pt x="1600" y="1510"/>
                </a:cubicBezTo>
                <a:lnTo>
                  <a:pt x="1212" y="11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9"/>
          <p:cNvSpPr/>
          <p:nvPr/>
        </p:nvSpPr>
        <p:spPr>
          <a:xfrm>
            <a:off x="1902351" y="2800324"/>
            <a:ext cx="382176" cy="264783"/>
          </a:xfrm>
          <a:custGeom>
            <a:avLst/>
            <a:gdLst/>
            <a:ahLst/>
            <a:cxnLst/>
            <a:rect l="l" t="t" r="r" b="b"/>
            <a:pathLst>
              <a:path w="1618" h="1121" extrusionOk="0">
                <a:moveTo>
                  <a:pt x="1492" y="746"/>
                </a:moveTo>
                <a:lnTo>
                  <a:pt x="624" y="746"/>
                </a:lnTo>
                <a:lnTo>
                  <a:pt x="624" y="312"/>
                </a:lnTo>
                <a:cubicBezTo>
                  <a:pt x="624" y="277"/>
                  <a:pt x="595" y="249"/>
                  <a:pt x="560" y="249"/>
                </a:cubicBezTo>
                <a:lnTo>
                  <a:pt x="375" y="249"/>
                </a:lnTo>
                <a:lnTo>
                  <a:pt x="375" y="127"/>
                </a:lnTo>
                <a:lnTo>
                  <a:pt x="1492" y="127"/>
                </a:lnTo>
                <a:lnTo>
                  <a:pt x="1492" y="746"/>
                </a:lnTo>
                <a:moveTo>
                  <a:pt x="497" y="995"/>
                </a:moveTo>
                <a:lnTo>
                  <a:pt x="126" y="995"/>
                </a:lnTo>
                <a:lnTo>
                  <a:pt x="126" y="375"/>
                </a:lnTo>
                <a:lnTo>
                  <a:pt x="497" y="375"/>
                </a:lnTo>
                <a:lnTo>
                  <a:pt x="497" y="995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9"/>
                  <a:pt x="249" y="64"/>
                </a:cubicBezTo>
                <a:lnTo>
                  <a:pt x="249" y="249"/>
                </a:lnTo>
                <a:lnTo>
                  <a:pt x="63" y="249"/>
                </a:lnTo>
                <a:cubicBezTo>
                  <a:pt x="28" y="249"/>
                  <a:pt x="0" y="277"/>
                  <a:pt x="0" y="312"/>
                </a:cubicBezTo>
                <a:lnTo>
                  <a:pt x="0" y="1058"/>
                </a:lnTo>
                <a:cubicBezTo>
                  <a:pt x="0" y="1093"/>
                  <a:pt x="28" y="1121"/>
                  <a:pt x="63" y="1121"/>
                </a:cubicBezTo>
                <a:lnTo>
                  <a:pt x="560" y="1121"/>
                </a:lnTo>
                <a:cubicBezTo>
                  <a:pt x="595" y="1121"/>
                  <a:pt x="624" y="1093"/>
                  <a:pt x="624" y="1058"/>
                </a:cubicBezTo>
                <a:lnTo>
                  <a:pt x="624" y="873"/>
                </a:lnTo>
                <a:lnTo>
                  <a:pt x="870" y="873"/>
                </a:lnTo>
                <a:lnTo>
                  <a:pt x="870" y="995"/>
                </a:lnTo>
                <a:lnTo>
                  <a:pt x="747" y="995"/>
                </a:lnTo>
                <a:cubicBezTo>
                  <a:pt x="712" y="995"/>
                  <a:pt x="684" y="1023"/>
                  <a:pt x="684" y="1058"/>
                </a:cubicBezTo>
                <a:cubicBezTo>
                  <a:pt x="684" y="1093"/>
                  <a:pt x="712" y="1121"/>
                  <a:pt x="747" y="1121"/>
                </a:cubicBezTo>
                <a:lnTo>
                  <a:pt x="1120" y="1121"/>
                </a:lnTo>
                <a:cubicBezTo>
                  <a:pt x="1155" y="1121"/>
                  <a:pt x="1183" y="1093"/>
                  <a:pt x="1183" y="1058"/>
                </a:cubicBezTo>
                <a:cubicBezTo>
                  <a:pt x="1183" y="1023"/>
                  <a:pt x="1155" y="995"/>
                  <a:pt x="1120" y="995"/>
                </a:cubicBezTo>
                <a:lnTo>
                  <a:pt x="997" y="995"/>
                </a:lnTo>
                <a:lnTo>
                  <a:pt x="997" y="873"/>
                </a:lnTo>
                <a:lnTo>
                  <a:pt x="1555" y="873"/>
                </a:lnTo>
                <a:cubicBezTo>
                  <a:pt x="1590" y="873"/>
                  <a:pt x="1618" y="844"/>
                  <a:pt x="1618" y="810"/>
                </a:cubicBezTo>
                <a:lnTo>
                  <a:pt x="1618" y="64"/>
                </a:lnTo>
                <a:cubicBezTo>
                  <a:pt x="1618" y="29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2619352" y="2741628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9"/>
          <p:cNvSpPr/>
          <p:nvPr/>
        </p:nvSpPr>
        <p:spPr>
          <a:xfrm>
            <a:off x="3334306" y="2770917"/>
            <a:ext cx="382176" cy="323597"/>
          </a:xfrm>
          <a:custGeom>
            <a:avLst/>
            <a:gdLst/>
            <a:ahLst/>
            <a:cxnLst/>
            <a:rect l="l" t="t" r="r" b="b"/>
            <a:pathLst>
              <a:path w="1618" h="1370" extrusionOk="0">
                <a:moveTo>
                  <a:pt x="1058" y="1058"/>
                </a:moveTo>
                <a:cubicBezTo>
                  <a:pt x="1058" y="1093"/>
                  <a:pt x="1030" y="1121"/>
                  <a:pt x="995" y="1121"/>
                </a:cubicBezTo>
                <a:lnTo>
                  <a:pt x="622" y="1121"/>
                </a:lnTo>
                <a:cubicBezTo>
                  <a:pt x="587" y="1121"/>
                  <a:pt x="559" y="1093"/>
                  <a:pt x="559" y="1058"/>
                </a:cubicBezTo>
                <a:cubicBezTo>
                  <a:pt x="559" y="1023"/>
                  <a:pt x="587" y="995"/>
                  <a:pt x="622" y="995"/>
                </a:cubicBezTo>
                <a:lnTo>
                  <a:pt x="995" y="995"/>
                </a:lnTo>
                <a:cubicBezTo>
                  <a:pt x="1030" y="995"/>
                  <a:pt x="1058" y="1023"/>
                  <a:pt x="1058" y="1058"/>
                </a:cubicBezTo>
                <a:moveTo>
                  <a:pt x="1058" y="312"/>
                </a:moveTo>
                <a:cubicBezTo>
                  <a:pt x="1058" y="347"/>
                  <a:pt x="1030" y="375"/>
                  <a:pt x="995" y="375"/>
                </a:cubicBezTo>
                <a:lnTo>
                  <a:pt x="622" y="375"/>
                </a:lnTo>
                <a:cubicBezTo>
                  <a:pt x="587" y="375"/>
                  <a:pt x="559" y="347"/>
                  <a:pt x="559" y="312"/>
                </a:cubicBezTo>
                <a:cubicBezTo>
                  <a:pt x="559" y="277"/>
                  <a:pt x="587" y="249"/>
                  <a:pt x="622" y="249"/>
                </a:cubicBezTo>
                <a:lnTo>
                  <a:pt x="995" y="249"/>
                </a:lnTo>
                <a:cubicBezTo>
                  <a:pt x="1030" y="249"/>
                  <a:pt x="1058" y="277"/>
                  <a:pt x="1058" y="312"/>
                </a:cubicBezTo>
                <a:moveTo>
                  <a:pt x="932" y="808"/>
                </a:moveTo>
                <a:lnTo>
                  <a:pt x="685" y="808"/>
                </a:lnTo>
                <a:lnTo>
                  <a:pt x="685" y="562"/>
                </a:lnTo>
                <a:lnTo>
                  <a:pt x="932" y="562"/>
                </a:lnTo>
                <a:lnTo>
                  <a:pt x="932" y="808"/>
                </a:lnTo>
                <a:moveTo>
                  <a:pt x="995" y="435"/>
                </a:moveTo>
                <a:lnTo>
                  <a:pt x="622" y="435"/>
                </a:lnTo>
                <a:cubicBezTo>
                  <a:pt x="587" y="435"/>
                  <a:pt x="559" y="463"/>
                  <a:pt x="559" y="498"/>
                </a:cubicBezTo>
                <a:lnTo>
                  <a:pt x="559" y="871"/>
                </a:lnTo>
                <a:cubicBezTo>
                  <a:pt x="559" y="906"/>
                  <a:pt x="587" y="934"/>
                  <a:pt x="622" y="934"/>
                </a:cubicBezTo>
                <a:lnTo>
                  <a:pt x="995" y="934"/>
                </a:lnTo>
                <a:cubicBezTo>
                  <a:pt x="1030" y="934"/>
                  <a:pt x="1058" y="906"/>
                  <a:pt x="1058" y="871"/>
                </a:cubicBezTo>
                <a:lnTo>
                  <a:pt x="1058" y="498"/>
                </a:lnTo>
                <a:cubicBezTo>
                  <a:pt x="1058" y="463"/>
                  <a:pt x="1030" y="435"/>
                  <a:pt x="995" y="435"/>
                </a:cubicBezTo>
                <a:moveTo>
                  <a:pt x="1491" y="1119"/>
                </a:moveTo>
                <a:lnTo>
                  <a:pt x="1245" y="1119"/>
                </a:lnTo>
                <a:lnTo>
                  <a:pt x="1245" y="251"/>
                </a:lnTo>
                <a:lnTo>
                  <a:pt x="1491" y="251"/>
                </a:lnTo>
                <a:lnTo>
                  <a:pt x="1491" y="1119"/>
                </a:lnTo>
                <a:moveTo>
                  <a:pt x="1118" y="1243"/>
                </a:moveTo>
                <a:lnTo>
                  <a:pt x="499" y="1243"/>
                </a:lnTo>
                <a:lnTo>
                  <a:pt x="499" y="126"/>
                </a:lnTo>
                <a:lnTo>
                  <a:pt x="1118" y="126"/>
                </a:lnTo>
                <a:lnTo>
                  <a:pt x="1118" y="1243"/>
                </a:lnTo>
                <a:moveTo>
                  <a:pt x="364" y="1119"/>
                </a:moveTo>
                <a:lnTo>
                  <a:pt x="126" y="1119"/>
                </a:lnTo>
                <a:lnTo>
                  <a:pt x="126" y="251"/>
                </a:lnTo>
                <a:lnTo>
                  <a:pt x="364" y="251"/>
                </a:lnTo>
                <a:lnTo>
                  <a:pt x="364" y="1119"/>
                </a:lnTo>
                <a:moveTo>
                  <a:pt x="1555" y="124"/>
                </a:moveTo>
                <a:lnTo>
                  <a:pt x="1245" y="124"/>
                </a:lnTo>
                <a:lnTo>
                  <a:pt x="1245" y="63"/>
                </a:lnTo>
                <a:cubicBezTo>
                  <a:pt x="1245" y="28"/>
                  <a:pt x="1217" y="0"/>
                  <a:pt x="1182" y="0"/>
                </a:cubicBezTo>
                <a:lnTo>
                  <a:pt x="436" y="0"/>
                </a:lnTo>
                <a:cubicBezTo>
                  <a:pt x="401" y="0"/>
                  <a:pt x="372" y="28"/>
                  <a:pt x="372" y="63"/>
                </a:cubicBezTo>
                <a:lnTo>
                  <a:pt x="372" y="124"/>
                </a:lnTo>
                <a:lnTo>
                  <a:pt x="63" y="124"/>
                </a:lnTo>
                <a:cubicBezTo>
                  <a:pt x="28" y="124"/>
                  <a:pt x="0" y="153"/>
                  <a:pt x="0" y="188"/>
                </a:cubicBezTo>
                <a:lnTo>
                  <a:pt x="0" y="1182"/>
                </a:lnTo>
                <a:cubicBezTo>
                  <a:pt x="0" y="1217"/>
                  <a:pt x="28" y="1245"/>
                  <a:pt x="63" y="1245"/>
                </a:cubicBezTo>
                <a:lnTo>
                  <a:pt x="372" y="1245"/>
                </a:lnTo>
                <a:lnTo>
                  <a:pt x="372" y="1306"/>
                </a:lnTo>
                <a:cubicBezTo>
                  <a:pt x="372" y="1341"/>
                  <a:pt x="401" y="1370"/>
                  <a:pt x="436" y="1370"/>
                </a:cubicBezTo>
                <a:lnTo>
                  <a:pt x="1182" y="1370"/>
                </a:lnTo>
                <a:cubicBezTo>
                  <a:pt x="1217" y="1370"/>
                  <a:pt x="1245" y="1341"/>
                  <a:pt x="1245" y="1306"/>
                </a:cubicBezTo>
                <a:lnTo>
                  <a:pt x="1245" y="1245"/>
                </a:lnTo>
                <a:lnTo>
                  <a:pt x="1555" y="1245"/>
                </a:lnTo>
                <a:cubicBezTo>
                  <a:pt x="1589" y="1245"/>
                  <a:pt x="1618" y="1217"/>
                  <a:pt x="1618" y="1182"/>
                </a:cubicBezTo>
                <a:lnTo>
                  <a:pt x="1618" y="188"/>
                </a:lnTo>
                <a:cubicBezTo>
                  <a:pt x="1618" y="153"/>
                  <a:pt x="1589" y="124"/>
                  <a:pt x="1555" y="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9"/>
          <p:cNvSpPr/>
          <p:nvPr/>
        </p:nvSpPr>
        <p:spPr>
          <a:xfrm>
            <a:off x="4046472" y="2800678"/>
            <a:ext cx="381467" cy="264074"/>
          </a:xfrm>
          <a:custGeom>
            <a:avLst/>
            <a:gdLst/>
            <a:ahLst/>
            <a:cxnLst/>
            <a:rect l="l" t="t" r="r" b="b"/>
            <a:pathLst>
              <a:path w="1615" h="1118" extrusionOk="0">
                <a:moveTo>
                  <a:pt x="682" y="559"/>
                </a:moveTo>
                <a:cubicBezTo>
                  <a:pt x="682" y="491"/>
                  <a:pt x="627" y="436"/>
                  <a:pt x="559" y="436"/>
                </a:cubicBezTo>
                <a:cubicBezTo>
                  <a:pt x="491" y="436"/>
                  <a:pt x="436" y="491"/>
                  <a:pt x="436" y="559"/>
                </a:cubicBezTo>
                <a:cubicBezTo>
                  <a:pt x="436" y="627"/>
                  <a:pt x="491" y="682"/>
                  <a:pt x="559" y="682"/>
                </a:cubicBezTo>
                <a:cubicBezTo>
                  <a:pt x="627" y="682"/>
                  <a:pt x="682" y="627"/>
                  <a:pt x="682" y="559"/>
                </a:cubicBezTo>
                <a:moveTo>
                  <a:pt x="1615" y="559"/>
                </a:moveTo>
                <a:lnTo>
                  <a:pt x="1615" y="807"/>
                </a:lnTo>
                <a:cubicBezTo>
                  <a:pt x="1615" y="842"/>
                  <a:pt x="1587" y="870"/>
                  <a:pt x="1552" y="870"/>
                </a:cubicBezTo>
                <a:cubicBezTo>
                  <a:pt x="1517" y="870"/>
                  <a:pt x="1489" y="842"/>
                  <a:pt x="1489" y="807"/>
                </a:cubicBezTo>
                <a:lnTo>
                  <a:pt x="1489" y="622"/>
                </a:lnTo>
                <a:lnTo>
                  <a:pt x="1367" y="622"/>
                </a:lnTo>
                <a:lnTo>
                  <a:pt x="1367" y="807"/>
                </a:lnTo>
                <a:cubicBezTo>
                  <a:pt x="1367" y="842"/>
                  <a:pt x="1339" y="870"/>
                  <a:pt x="1304" y="870"/>
                </a:cubicBezTo>
                <a:cubicBezTo>
                  <a:pt x="1269" y="870"/>
                  <a:pt x="1241" y="842"/>
                  <a:pt x="1241" y="807"/>
                </a:cubicBezTo>
                <a:lnTo>
                  <a:pt x="1241" y="622"/>
                </a:lnTo>
                <a:lnTo>
                  <a:pt x="800" y="622"/>
                </a:lnTo>
                <a:cubicBezTo>
                  <a:pt x="772" y="729"/>
                  <a:pt x="675" y="808"/>
                  <a:pt x="559" y="808"/>
                </a:cubicBezTo>
                <a:cubicBezTo>
                  <a:pt x="422" y="808"/>
                  <a:pt x="310" y="696"/>
                  <a:pt x="310" y="559"/>
                </a:cubicBezTo>
                <a:cubicBezTo>
                  <a:pt x="310" y="421"/>
                  <a:pt x="422" y="310"/>
                  <a:pt x="559" y="310"/>
                </a:cubicBezTo>
                <a:cubicBezTo>
                  <a:pt x="675" y="310"/>
                  <a:pt x="772" y="389"/>
                  <a:pt x="800" y="496"/>
                </a:cubicBezTo>
                <a:lnTo>
                  <a:pt x="1552" y="496"/>
                </a:lnTo>
                <a:cubicBezTo>
                  <a:pt x="1587" y="496"/>
                  <a:pt x="1615" y="524"/>
                  <a:pt x="1615" y="559"/>
                </a:cubicBezTo>
                <a:moveTo>
                  <a:pt x="955" y="865"/>
                </a:moveTo>
                <a:cubicBezTo>
                  <a:pt x="979" y="890"/>
                  <a:pt x="979" y="930"/>
                  <a:pt x="955" y="955"/>
                </a:cubicBezTo>
                <a:cubicBezTo>
                  <a:pt x="737" y="1173"/>
                  <a:pt x="382" y="1173"/>
                  <a:pt x="163" y="955"/>
                </a:cubicBezTo>
                <a:cubicBezTo>
                  <a:pt x="-55" y="736"/>
                  <a:pt x="-55" y="381"/>
                  <a:pt x="163" y="163"/>
                </a:cubicBezTo>
                <a:cubicBezTo>
                  <a:pt x="382" y="-55"/>
                  <a:pt x="737" y="-55"/>
                  <a:pt x="955" y="163"/>
                </a:cubicBezTo>
                <a:cubicBezTo>
                  <a:pt x="979" y="188"/>
                  <a:pt x="979" y="228"/>
                  <a:pt x="955" y="253"/>
                </a:cubicBezTo>
                <a:cubicBezTo>
                  <a:pt x="930" y="277"/>
                  <a:pt x="890" y="277"/>
                  <a:pt x="865" y="253"/>
                </a:cubicBezTo>
                <a:cubicBezTo>
                  <a:pt x="697" y="84"/>
                  <a:pt x="422" y="84"/>
                  <a:pt x="253" y="253"/>
                </a:cubicBezTo>
                <a:cubicBezTo>
                  <a:pt x="84" y="421"/>
                  <a:pt x="84" y="696"/>
                  <a:pt x="253" y="865"/>
                </a:cubicBezTo>
                <a:cubicBezTo>
                  <a:pt x="422" y="1034"/>
                  <a:pt x="697" y="1034"/>
                  <a:pt x="865" y="865"/>
                </a:cubicBezTo>
                <a:cubicBezTo>
                  <a:pt x="890" y="841"/>
                  <a:pt x="930" y="841"/>
                  <a:pt x="955" y="8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4740830" y="2741628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431" y="1492"/>
                </a:moveTo>
                <a:cubicBezTo>
                  <a:pt x="1397" y="1492"/>
                  <a:pt x="1370" y="1464"/>
                  <a:pt x="1370" y="1430"/>
                </a:cubicBezTo>
                <a:cubicBezTo>
                  <a:pt x="1370" y="1397"/>
                  <a:pt x="1397" y="1369"/>
                  <a:pt x="1431" y="1369"/>
                </a:cubicBezTo>
                <a:cubicBezTo>
                  <a:pt x="1465" y="1369"/>
                  <a:pt x="1492" y="1397"/>
                  <a:pt x="1492" y="1430"/>
                </a:cubicBezTo>
                <a:cubicBezTo>
                  <a:pt x="1492" y="1464"/>
                  <a:pt x="1465" y="1492"/>
                  <a:pt x="1431" y="1492"/>
                </a:cubicBezTo>
                <a:moveTo>
                  <a:pt x="1058" y="993"/>
                </a:moveTo>
                <a:cubicBezTo>
                  <a:pt x="1033" y="960"/>
                  <a:pt x="1002" y="933"/>
                  <a:pt x="966" y="912"/>
                </a:cubicBezTo>
                <a:cubicBezTo>
                  <a:pt x="1048" y="789"/>
                  <a:pt x="960" y="621"/>
                  <a:pt x="810" y="621"/>
                </a:cubicBezTo>
                <a:cubicBezTo>
                  <a:pt x="659" y="621"/>
                  <a:pt x="572" y="789"/>
                  <a:pt x="653" y="912"/>
                </a:cubicBezTo>
                <a:cubicBezTo>
                  <a:pt x="618" y="933"/>
                  <a:pt x="586" y="960"/>
                  <a:pt x="561" y="993"/>
                </a:cubicBezTo>
                <a:cubicBezTo>
                  <a:pt x="410" y="791"/>
                  <a:pt x="555" y="499"/>
                  <a:pt x="810" y="499"/>
                </a:cubicBezTo>
                <a:cubicBezTo>
                  <a:pt x="1064" y="499"/>
                  <a:pt x="1209" y="791"/>
                  <a:pt x="1058" y="993"/>
                </a:cubicBezTo>
                <a:moveTo>
                  <a:pt x="748" y="809"/>
                </a:moveTo>
                <a:cubicBezTo>
                  <a:pt x="748" y="775"/>
                  <a:pt x="776" y="748"/>
                  <a:pt x="810" y="748"/>
                </a:cubicBezTo>
                <a:cubicBezTo>
                  <a:pt x="843" y="748"/>
                  <a:pt x="871" y="775"/>
                  <a:pt x="871" y="809"/>
                </a:cubicBezTo>
                <a:cubicBezTo>
                  <a:pt x="871" y="843"/>
                  <a:pt x="843" y="870"/>
                  <a:pt x="810" y="870"/>
                </a:cubicBezTo>
                <a:cubicBezTo>
                  <a:pt x="776" y="870"/>
                  <a:pt x="748" y="843"/>
                  <a:pt x="748" y="809"/>
                </a:cubicBezTo>
                <a:moveTo>
                  <a:pt x="656" y="1078"/>
                </a:moveTo>
                <a:cubicBezTo>
                  <a:pt x="730" y="969"/>
                  <a:pt x="889" y="969"/>
                  <a:pt x="963" y="1078"/>
                </a:cubicBezTo>
                <a:cubicBezTo>
                  <a:pt x="870" y="1131"/>
                  <a:pt x="753" y="1133"/>
                  <a:pt x="656" y="1078"/>
                </a:cubicBezTo>
                <a:moveTo>
                  <a:pt x="188" y="126"/>
                </a:moveTo>
                <a:cubicBezTo>
                  <a:pt x="222" y="126"/>
                  <a:pt x="249" y="154"/>
                  <a:pt x="249" y="187"/>
                </a:cubicBezTo>
                <a:cubicBezTo>
                  <a:pt x="249" y="221"/>
                  <a:pt x="222" y="248"/>
                  <a:pt x="188" y="248"/>
                </a:cubicBezTo>
                <a:cubicBezTo>
                  <a:pt x="154" y="248"/>
                  <a:pt x="127" y="221"/>
                  <a:pt x="127" y="187"/>
                </a:cubicBezTo>
                <a:cubicBezTo>
                  <a:pt x="127" y="154"/>
                  <a:pt x="154" y="126"/>
                  <a:pt x="188" y="126"/>
                </a:cubicBezTo>
                <a:moveTo>
                  <a:pt x="1494" y="1254"/>
                </a:moveTo>
                <a:lnTo>
                  <a:pt x="1494" y="1057"/>
                </a:lnTo>
                <a:cubicBezTo>
                  <a:pt x="1494" y="1041"/>
                  <a:pt x="1488" y="1025"/>
                  <a:pt x="1476" y="1013"/>
                </a:cubicBezTo>
                <a:lnTo>
                  <a:pt x="1245" y="782"/>
                </a:lnTo>
                <a:cubicBezTo>
                  <a:pt x="1231" y="554"/>
                  <a:pt x="1041" y="373"/>
                  <a:pt x="810" y="373"/>
                </a:cubicBezTo>
                <a:cubicBezTo>
                  <a:pt x="615" y="373"/>
                  <a:pt x="450" y="501"/>
                  <a:pt x="394" y="677"/>
                </a:cubicBezTo>
                <a:lnTo>
                  <a:pt x="251" y="534"/>
                </a:lnTo>
                <a:lnTo>
                  <a:pt x="251" y="364"/>
                </a:lnTo>
                <a:cubicBezTo>
                  <a:pt x="324" y="338"/>
                  <a:pt x="375" y="268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5" y="0"/>
                  <a:pt x="0" y="84"/>
                  <a:pt x="0" y="187"/>
                </a:cubicBezTo>
                <a:cubicBezTo>
                  <a:pt x="0" y="268"/>
                  <a:pt x="52" y="338"/>
                  <a:pt x="125" y="364"/>
                </a:cubicBezTo>
                <a:lnTo>
                  <a:pt x="125" y="560"/>
                </a:lnTo>
                <a:cubicBezTo>
                  <a:pt x="125" y="577"/>
                  <a:pt x="131" y="593"/>
                  <a:pt x="143" y="605"/>
                </a:cubicBezTo>
                <a:lnTo>
                  <a:pt x="374" y="836"/>
                </a:lnTo>
                <a:cubicBezTo>
                  <a:pt x="388" y="1063"/>
                  <a:pt x="578" y="1245"/>
                  <a:pt x="810" y="1245"/>
                </a:cubicBezTo>
                <a:cubicBezTo>
                  <a:pt x="1004" y="1245"/>
                  <a:pt x="1169" y="1117"/>
                  <a:pt x="1225" y="941"/>
                </a:cubicBezTo>
                <a:lnTo>
                  <a:pt x="1368" y="1084"/>
                </a:lnTo>
                <a:lnTo>
                  <a:pt x="1368" y="1254"/>
                </a:lnTo>
                <a:cubicBezTo>
                  <a:pt x="1296" y="1280"/>
                  <a:pt x="1244" y="1349"/>
                  <a:pt x="1244" y="1430"/>
                </a:cubicBezTo>
                <a:cubicBezTo>
                  <a:pt x="1244" y="1534"/>
                  <a:pt x="1328" y="1618"/>
                  <a:pt x="1431" y="1618"/>
                </a:cubicBezTo>
                <a:cubicBezTo>
                  <a:pt x="1535" y="1618"/>
                  <a:pt x="1619" y="1534"/>
                  <a:pt x="1619" y="1430"/>
                </a:cubicBezTo>
                <a:cubicBezTo>
                  <a:pt x="1619" y="1349"/>
                  <a:pt x="1567" y="1280"/>
                  <a:pt x="1494" y="1254"/>
                </a:cubicBezTo>
                <a:moveTo>
                  <a:pt x="188" y="1492"/>
                </a:moveTo>
                <a:cubicBezTo>
                  <a:pt x="154" y="1492"/>
                  <a:pt x="127" y="1464"/>
                  <a:pt x="127" y="1430"/>
                </a:cubicBezTo>
                <a:cubicBezTo>
                  <a:pt x="127" y="1397"/>
                  <a:pt x="154" y="1369"/>
                  <a:pt x="188" y="1369"/>
                </a:cubicBezTo>
                <a:cubicBezTo>
                  <a:pt x="222" y="1369"/>
                  <a:pt x="249" y="1397"/>
                  <a:pt x="249" y="1430"/>
                </a:cubicBezTo>
                <a:cubicBezTo>
                  <a:pt x="249" y="1464"/>
                  <a:pt x="222" y="1492"/>
                  <a:pt x="188" y="1492"/>
                </a:cubicBezTo>
                <a:moveTo>
                  <a:pt x="188" y="1243"/>
                </a:moveTo>
                <a:cubicBezTo>
                  <a:pt x="85" y="1243"/>
                  <a:pt x="0" y="1327"/>
                  <a:pt x="0" y="1430"/>
                </a:cubicBezTo>
                <a:cubicBezTo>
                  <a:pt x="0" y="1534"/>
                  <a:pt x="85" y="1618"/>
                  <a:pt x="188" y="1618"/>
                </a:cubicBezTo>
                <a:cubicBezTo>
                  <a:pt x="291" y="1618"/>
                  <a:pt x="375" y="1534"/>
                  <a:pt x="375" y="1430"/>
                </a:cubicBezTo>
                <a:cubicBezTo>
                  <a:pt x="375" y="1327"/>
                  <a:pt x="291" y="1243"/>
                  <a:pt x="188" y="1243"/>
                </a:cubicBezTo>
                <a:moveTo>
                  <a:pt x="1431" y="126"/>
                </a:moveTo>
                <a:cubicBezTo>
                  <a:pt x="1465" y="126"/>
                  <a:pt x="1492" y="154"/>
                  <a:pt x="1492" y="187"/>
                </a:cubicBezTo>
                <a:cubicBezTo>
                  <a:pt x="1492" y="221"/>
                  <a:pt x="1465" y="248"/>
                  <a:pt x="1431" y="248"/>
                </a:cubicBezTo>
                <a:cubicBezTo>
                  <a:pt x="1397" y="248"/>
                  <a:pt x="1370" y="221"/>
                  <a:pt x="1370" y="187"/>
                </a:cubicBezTo>
                <a:cubicBezTo>
                  <a:pt x="1370" y="154"/>
                  <a:pt x="1397" y="126"/>
                  <a:pt x="1431" y="126"/>
                </a:cubicBezTo>
                <a:moveTo>
                  <a:pt x="1431" y="375"/>
                </a:moveTo>
                <a:cubicBezTo>
                  <a:pt x="1535" y="375"/>
                  <a:pt x="1619" y="291"/>
                  <a:pt x="1619" y="187"/>
                </a:cubicBezTo>
                <a:cubicBezTo>
                  <a:pt x="1619" y="84"/>
                  <a:pt x="1535" y="0"/>
                  <a:pt x="1431" y="0"/>
                </a:cubicBezTo>
                <a:cubicBezTo>
                  <a:pt x="1328" y="0"/>
                  <a:pt x="1244" y="84"/>
                  <a:pt x="1244" y="187"/>
                </a:cubicBezTo>
                <a:cubicBezTo>
                  <a:pt x="1244" y="291"/>
                  <a:pt x="1328" y="375"/>
                  <a:pt x="1431" y="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9"/>
          <p:cNvSpPr/>
          <p:nvPr/>
        </p:nvSpPr>
        <p:spPr>
          <a:xfrm>
            <a:off x="5457831" y="2741982"/>
            <a:ext cx="346981" cy="381467"/>
          </a:xfrm>
          <a:custGeom>
            <a:avLst/>
            <a:gdLst/>
            <a:ahLst/>
            <a:cxnLst/>
            <a:rect l="l" t="t" r="r" b="b"/>
            <a:pathLst>
              <a:path w="1469" h="1615" extrusionOk="0">
                <a:moveTo>
                  <a:pt x="922" y="900"/>
                </a:moveTo>
                <a:cubicBezTo>
                  <a:pt x="922" y="935"/>
                  <a:pt x="894" y="963"/>
                  <a:pt x="859" y="963"/>
                </a:cubicBezTo>
                <a:lnTo>
                  <a:pt x="611" y="963"/>
                </a:lnTo>
                <a:cubicBezTo>
                  <a:pt x="576" y="963"/>
                  <a:pt x="548" y="935"/>
                  <a:pt x="548" y="900"/>
                </a:cubicBezTo>
                <a:cubicBezTo>
                  <a:pt x="548" y="865"/>
                  <a:pt x="576" y="837"/>
                  <a:pt x="611" y="837"/>
                </a:cubicBezTo>
                <a:lnTo>
                  <a:pt x="859" y="837"/>
                </a:lnTo>
                <a:cubicBezTo>
                  <a:pt x="894" y="837"/>
                  <a:pt x="922" y="865"/>
                  <a:pt x="922" y="900"/>
                </a:cubicBezTo>
                <a:moveTo>
                  <a:pt x="548" y="715"/>
                </a:moveTo>
                <a:cubicBezTo>
                  <a:pt x="548" y="680"/>
                  <a:pt x="576" y="652"/>
                  <a:pt x="611" y="652"/>
                </a:cubicBezTo>
                <a:lnTo>
                  <a:pt x="859" y="652"/>
                </a:lnTo>
                <a:cubicBezTo>
                  <a:pt x="894" y="652"/>
                  <a:pt x="922" y="680"/>
                  <a:pt x="922" y="715"/>
                </a:cubicBezTo>
                <a:cubicBezTo>
                  <a:pt x="922" y="750"/>
                  <a:pt x="894" y="778"/>
                  <a:pt x="859" y="778"/>
                </a:cubicBezTo>
                <a:lnTo>
                  <a:pt x="611" y="778"/>
                </a:lnTo>
                <a:cubicBezTo>
                  <a:pt x="576" y="778"/>
                  <a:pt x="548" y="750"/>
                  <a:pt x="548" y="715"/>
                </a:cubicBezTo>
                <a:moveTo>
                  <a:pt x="1325" y="1148"/>
                </a:moveTo>
                <a:cubicBezTo>
                  <a:pt x="1322" y="1150"/>
                  <a:pt x="1287" y="1235"/>
                  <a:pt x="1106" y="1236"/>
                </a:cubicBezTo>
                <a:cubicBezTo>
                  <a:pt x="1156" y="1085"/>
                  <a:pt x="1174" y="914"/>
                  <a:pt x="1169" y="754"/>
                </a:cubicBezTo>
                <a:cubicBezTo>
                  <a:pt x="1262" y="850"/>
                  <a:pt x="1391" y="1032"/>
                  <a:pt x="1325" y="1148"/>
                </a:cubicBezTo>
                <a:moveTo>
                  <a:pt x="735" y="1488"/>
                </a:moveTo>
                <a:cubicBezTo>
                  <a:pt x="670" y="1488"/>
                  <a:pt x="603" y="1435"/>
                  <a:pt x="548" y="1343"/>
                </a:cubicBezTo>
                <a:cubicBezTo>
                  <a:pt x="706" y="1310"/>
                  <a:pt x="863" y="1241"/>
                  <a:pt x="998" y="1157"/>
                </a:cubicBezTo>
                <a:cubicBezTo>
                  <a:pt x="961" y="1285"/>
                  <a:pt x="868" y="1488"/>
                  <a:pt x="735" y="1488"/>
                </a:cubicBezTo>
                <a:moveTo>
                  <a:pt x="145" y="1148"/>
                </a:moveTo>
                <a:cubicBezTo>
                  <a:pt x="112" y="1092"/>
                  <a:pt x="125" y="1007"/>
                  <a:pt x="178" y="914"/>
                </a:cubicBezTo>
                <a:cubicBezTo>
                  <a:pt x="284" y="1033"/>
                  <a:pt x="424" y="1136"/>
                  <a:pt x="563" y="1210"/>
                </a:cubicBezTo>
                <a:cubicBezTo>
                  <a:pt x="434" y="1243"/>
                  <a:pt x="212" y="1264"/>
                  <a:pt x="145" y="1148"/>
                </a:cubicBezTo>
                <a:moveTo>
                  <a:pt x="145" y="467"/>
                </a:moveTo>
                <a:cubicBezTo>
                  <a:pt x="177" y="411"/>
                  <a:pt x="257" y="379"/>
                  <a:pt x="364" y="378"/>
                </a:cubicBezTo>
                <a:cubicBezTo>
                  <a:pt x="314" y="530"/>
                  <a:pt x="295" y="702"/>
                  <a:pt x="300" y="860"/>
                </a:cubicBezTo>
                <a:cubicBezTo>
                  <a:pt x="206" y="763"/>
                  <a:pt x="78" y="582"/>
                  <a:pt x="145" y="467"/>
                </a:cubicBezTo>
                <a:moveTo>
                  <a:pt x="735" y="126"/>
                </a:moveTo>
                <a:cubicBezTo>
                  <a:pt x="800" y="126"/>
                  <a:pt x="866" y="179"/>
                  <a:pt x="921" y="272"/>
                </a:cubicBezTo>
                <a:cubicBezTo>
                  <a:pt x="764" y="304"/>
                  <a:pt x="607" y="373"/>
                  <a:pt x="472" y="458"/>
                </a:cubicBezTo>
                <a:cubicBezTo>
                  <a:pt x="508" y="329"/>
                  <a:pt x="602" y="126"/>
                  <a:pt x="735" y="126"/>
                </a:cubicBezTo>
                <a:moveTo>
                  <a:pt x="735" y="1152"/>
                </a:moveTo>
                <a:cubicBezTo>
                  <a:pt x="630" y="1108"/>
                  <a:pt x="526" y="1048"/>
                  <a:pt x="436" y="980"/>
                </a:cubicBezTo>
                <a:cubicBezTo>
                  <a:pt x="422" y="870"/>
                  <a:pt x="422" y="750"/>
                  <a:pt x="436" y="635"/>
                </a:cubicBezTo>
                <a:cubicBezTo>
                  <a:pt x="526" y="567"/>
                  <a:pt x="630" y="507"/>
                  <a:pt x="735" y="463"/>
                </a:cubicBezTo>
                <a:cubicBezTo>
                  <a:pt x="840" y="507"/>
                  <a:pt x="943" y="567"/>
                  <a:pt x="1033" y="635"/>
                </a:cubicBezTo>
                <a:cubicBezTo>
                  <a:pt x="1047" y="745"/>
                  <a:pt x="1048" y="865"/>
                  <a:pt x="1033" y="980"/>
                </a:cubicBezTo>
                <a:cubicBezTo>
                  <a:pt x="943" y="1048"/>
                  <a:pt x="840" y="1108"/>
                  <a:pt x="735" y="1152"/>
                </a:cubicBezTo>
                <a:moveTo>
                  <a:pt x="1325" y="467"/>
                </a:moveTo>
                <a:cubicBezTo>
                  <a:pt x="1357" y="523"/>
                  <a:pt x="1344" y="607"/>
                  <a:pt x="1292" y="701"/>
                </a:cubicBezTo>
                <a:cubicBezTo>
                  <a:pt x="1185" y="582"/>
                  <a:pt x="1047" y="480"/>
                  <a:pt x="906" y="405"/>
                </a:cubicBezTo>
                <a:cubicBezTo>
                  <a:pt x="1035" y="372"/>
                  <a:pt x="1258" y="351"/>
                  <a:pt x="1325" y="467"/>
                </a:cubicBezTo>
                <a:moveTo>
                  <a:pt x="1374" y="807"/>
                </a:moveTo>
                <a:cubicBezTo>
                  <a:pt x="1584" y="490"/>
                  <a:pt x="1430" y="230"/>
                  <a:pt x="1055" y="253"/>
                </a:cubicBezTo>
                <a:cubicBezTo>
                  <a:pt x="989" y="122"/>
                  <a:pt x="881" y="0"/>
                  <a:pt x="735" y="0"/>
                </a:cubicBezTo>
                <a:cubicBezTo>
                  <a:pt x="589" y="0"/>
                  <a:pt x="481" y="122"/>
                  <a:pt x="415" y="253"/>
                </a:cubicBezTo>
                <a:cubicBezTo>
                  <a:pt x="268" y="244"/>
                  <a:pt x="109" y="277"/>
                  <a:pt x="36" y="404"/>
                </a:cubicBezTo>
                <a:cubicBezTo>
                  <a:pt x="-38" y="530"/>
                  <a:pt x="14" y="685"/>
                  <a:pt x="95" y="807"/>
                </a:cubicBezTo>
                <a:cubicBezTo>
                  <a:pt x="14" y="930"/>
                  <a:pt x="-38" y="1084"/>
                  <a:pt x="36" y="1211"/>
                </a:cubicBezTo>
                <a:cubicBezTo>
                  <a:pt x="109" y="1337"/>
                  <a:pt x="268" y="1370"/>
                  <a:pt x="415" y="1361"/>
                </a:cubicBezTo>
                <a:cubicBezTo>
                  <a:pt x="585" y="1702"/>
                  <a:pt x="887" y="1697"/>
                  <a:pt x="1055" y="1361"/>
                </a:cubicBezTo>
                <a:cubicBezTo>
                  <a:pt x="1428" y="1384"/>
                  <a:pt x="1585" y="1126"/>
                  <a:pt x="1374" y="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6157235" y="2741509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1492" y="871"/>
                </a:moveTo>
                <a:lnTo>
                  <a:pt x="1245" y="871"/>
                </a:lnTo>
                <a:lnTo>
                  <a:pt x="1245" y="437"/>
                </a:lnTo>
                <a:cubicBezTo>
                  <a:pt x="1245" y="402"/>
                  <a:pt x="1217" y="373"/>
                  <a:pt x="1182" y="373"/>
                </a:cubicBezTo>
                <a:lnTo>
                  <a:pt x="748" y="373"/>
                </a:lnTo>
                <a:lnTo>
                  <a:pt x="748" y="127"/>
                </a:lnTo>
                <a:lnTo>
                  <a:pt x="1492" y="127"/>
                </a:lnTo>
                <a:lnTo>
                  <a:pt x="1492" y="871"/>
                </a:lnTo>
                <a:moveTo>
                  <a:pt x="1119" y="1492"/>
                </a:moveTo>
                <a:lnTo>
                  <a:pt x="127" y="1492"/>
                </a:lnTo>
                <a:lnTo>
                  <a:pt x="127" y="500"/>
                </a:lnTo>
                <a:lnTo>
                  <a:pt x="1119" y="500"/>
                </a:lnTo>
                <a:lnTo>
                  <a:pt x="1119" y="1492"/>
                </a:lnTo>
                <a:moveTo>
                  <a:pt x="1555" y="0"/>
                </a:moveTo>
                <a:lnTo>
                  <a:pt x="685" y="0"/>
                </a:lnTo>
                <a:cubicBezTo>
                  <a:pt x="650" y="0"/>
                  <a:pt x="622" y="29"/>
                  <a:pt x="622" y="64"/>
                </a:cubicBezTo>
                <a:lnTo>
                  <a:pt x="622" y="373"/>
                </a:lnTo>
                <a:lnTo>
                  <a:pt x="63" y="373"/>
                </a:lnTo>
                <a:cubicBezTo>
                  <a:pt x="28" y="373"/>
                  <a:pt x="0" y="402"/>
                  <a:pt x="0" y="437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182" y="1619"/>
                </a:lnTo>
                <a:cubicBezTo>
                  <a:pt x="1217" y="1619"/>
                  <a:pt x="1245" y="1590"/>
                  <a:pt x="1245" y="1555"/>
                </a:cubicBezTo>
                <a:lnTo>
                  <a:pt x="1245" y="997"/>
                </a:lnTo>
                <a:lnTo>
                  <a:pt x="1555" y="997"/>
                </a:lnTo>
                <a:cubicBezTo>
                  <a:pt x="1590" y="997"/>
                  <a:pt x="1618" y="969"/>
                  <a:pt x="1618" y="934"/>
                </a:cubicBezTo>
                <a:lnTo>
                  <a:pt x="1618" y="64"/>
                </a:lnTo>
                <a:cubicBezTo>
                  <a:pt x="1618" y="29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9"/>
          <p:cNvSpPr/>
          <p:nvPr/>
        </p:nvSpPr>
        <p:spPr>
          <a:xfrm>
            <a:off x="6889307" y="2741628"/>
            <a:ext cx="323597" cy="382176"/>
          </a:xfrm>
          <a:custGeom>
            <a:avLst/>
            <a:gdLst/>
            <a:ahLst/>
            <a:cxnLst/>
            <a:rect l="l" t="t" r="r" b="b"/>
            <a:pathLst>
              <a:path w="1370" h="1618" extrusionOk="0">
                <a:moveTo>
                  <a:pt x="1096" y="1046"/>
                </a:moveTo>
                <a:lnTo>
                  <a:pt x="847" y="1232"/>
                </a:lnTo>
                <a:cubicBezTo>
                  <a:pt x="819" y="1253"/>
                  <a:pt x="779" y="1248"/>
                  <a:pt x="759" y="1220"/>
                </a:cubicBezTo>
                <a:cubicBezTo>
                  <a:pt x="738" y="1192"/>
                  <a:pt x="743" y="1152"/>
                  <a:pt x="771" y="1131"/>
                </a:cubicBezTo>
                <a:lnTo>
                  <a:pt x="952" y="995"/>
                </a:lnTo>
                <a:lnTo>
                  <a:pt x="771" y="859"/>
                </a:lnTo>
                <a:cubicBezTo>
                  <a:pt x="743" y="839"/>
                  <a:pt x="738" y="799"/>
                  <a:pt x="759" y="771"/>
                </a:cubicBezTo>
                <a:cubicBezTo>
                  <a:pt x="780" y="743"/>
                  <a:pt x="819" y="737"/>
                  <a:pt x="847" y="758"/>
                </a:cubicBezTo>
                <a:lnTo>
                  <a:pt x="1096" y="945"/>
                </a:lnTo>
                <a:cubicBezTo>
                  <a:pt x="1129" y="970"/>
                  <a:pt x="1129" y="1021"/>
                  <a:pt x="1096" y="1046"/>
                </a:cubicBezTo>
                <a:moveTo>
                  <a:pt x="598" y="859"/>
                </a:moveTo>
                <a:lnTo>
                  <a:pt x="417" y="995"/>
                </a:lnTo>
                <a:lnTo>
                  <a:pt x="598" y="1131"/>
                </a:lnTo>
                <a:cubicBezTo>
                  <a:pt x="626" y="1152"/>
                  <a:pt x="632" y="1192"/>
                  <a:pt x="611" y="1220"/>
                </a:cubicBezTo>
                <a:cubicBezTo>
                  <a:pt x="590" y="1248"/>
                  <a:pt x="550" y="1253"/>
                  <a:pt x="523" y="1232"/>
                </a:cubicBezTo>
                <a:lnTo>
                  <a:pt x="274" y="1046"/>
                </a:lnTo>
                <a:cubicBezTo>
                  <a:pt x="240" y="1021"/>
                  <a:pt x="240" y="970"/>
                  <a:pt x="274" y="945"/>
                </a:cubicBezTo>
                <a:lnTo>
                  <a:pt x="523" y="758"/>
                </a:lnTo>
                <a:cubicBezTo>
                  <a:pt x="551" y="737"/>
                  <a:pt x="590" y="743"/>
                  <a:pt x="611" y="771"/>
                </a:cubicBezTo>
                <a:cubicBezTo>
                  <a:pt x="632" y="799"/>
                  <a:pt x="626" y="839"/>
                  <a:pt x="598" y="859"/>
                </a:cubicBezTo>
                <a:moveTo>
                  <a:pt x="126" y="1492"/>
                </a:moveTo>
                <a:lnTo>
                  <a:pt x="126" y="126"/>
                </a:lnTo>
                <a:lnTo>
                  <a:pt x="870" y="126"/>
                </a:lnTo>
                <a:lnTo>
                  <a:pt x="870" y="436"/>
                </a:lnTo>
                <a:cubicBezTo>
                  <a:pt x="870" y="471"/>
                  <a:pt x="899" y="499"/>
                  <a:pt x="934" y="499"/>
                </a:cubicBezTo>
                <a:lnTo>
                  <a:pt x="1243" y="499"/>
                </a:lnTo>
                <a:lnTo>
                  <a:pt x="1243" y="1492"/>
                </a:lnTo>
                <a:lnTo>
                  <a:pt x="126" y="1492"/>
                </a:lnTo>
                <a:moveTo>
                  <a:pt x="997" y="216"/>
                </a:moveTo>
                <a:lnTo>
                  <a:pt x="1154" y="373"/>
                </a:lnTo>
                <a:lnTo>
                  <a:pt x="997" y="373"/>
                </a:lnTo>
                <a:lnTo>
                  <a:pt x="997" y="216"/>
                </a:lnTo>
                <a:moveTo>
                  <a:pt x="1351" y="391"/>
                </a:moveTo>
                <a:lnTo>
                  <a:pt x="978" y="18"/>
                </a:lnTo>
                <a:lnTo>
                  <a:pt x="978" y="18"/>
                </a:lnTo>
                <a:cubicBezTo>
                  <a:pt x="965" y="6"/>
                  <a:pt x="949" y="0"/>
                  <a:pt x="934" y="0"/>
                </a:cubicBez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555"/>
                </a:lnTo>
                <a:cubicBezTo>
                  <a:pt x="0" y="1590"/>
                  <a:pt x="28" y="1618"/>
                  <a:pt x="63" y="1618"/>
                </a:cubicBezTo>
                <a:lnTo>
                  <a:pt x="1306" y="1618"/>
                </a:lnTo>
                <a:cubicBezTo>
                  <a:pt x="1341" y="1618"/>
                  <a:pt x="1370" y="1590"/>
                  <a:pt x="1370" y="1555"/>
                </a:cubicBezTo>
                <a:lnTo>
                  <a:pt x="1370" y="436"/>
                </a:lnTo>
                <a:cubicBezTo>
                  <a:pt x="1370" y="419"/>
                  <a:pt x="1363" y="403"/>
                  <a:pt x="1351" y="3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7576592" y="2741628"/>
            <a:ext cx="323597" cy="382176"/>
          </a:xfrm>
          <a:custGeom>
            <a:avLst/>
            <a:gdLst/>
            <a:ahLst/>
            <a:cxnLst/>
            <a:rect l="l" t="t" r="r" b="b"/>
            <a:pathLst>
              <a:path w="1370" h="1618" extrusionOk="0">
                <a:moveTo>
                  <a:pt x="685" y="126"/>
                </a:moveTo>
                <a:cubicBezTo>
                  <a:pt x="719" y="126"/>
                  <a:pt x="746" y="154"/>
                  <a:pt x="746" y="187"/>
                </a:cubicBezTo>
                <a:cubicBezTo>
                  <a:pt x="746" y="221"/>
                  <a:pt x="719" y="248"/>
                  <a:pt x="685" y="248"/>
                </a:cubicBezTo>
                <a:cubicBezTo>
                  <a:pt x="652" y="248"/>
                  <a:pt x="624" y="221"/>
                  <a:pt x="624" y="187"/>
                </a:cubicBezTo>
                <a:cubicBezTo>
                  <a:pt x="624" y="154"/>
                  <a:pt x="652" y="126"/>
                  <a:pt x="685" y="126"/>
                </a:cubicBezTo>
                <a:moveTo>
                  <a:pt x="1370" y="809"/>
                </a:moveTo>
                <a:cubicBezTo>
                  <a:pt x="1370" y="774"/>
                  <a:pt x="1342" y="746"/>
                  <a:pt x="1307" y="746"/>
                </a:cubicBezTo>
                <a:cubicBezTo>
                  <a:pt x="1272" y="746"/>
                  <a:pt x="1244" y="774"/>
                  <a:pt x="1244" y="809"/>
                </a:cubicBezTo>
                <a:cubicBezTo>
                  <a:pt x="1244" y="1095"/>
                  <a:pt x="1027" y="1332"/>
                  <a:pt x="748" y="1364"/>
                </a:cubicBezTo>
                <a:lnTo>
                  <a:pt x="748" y="624"/>
                </a:lnTo>
                <a:lnTo>
                  <a:pt x="934" y="624"/>
                </a:lnTo>
                <a:cubicBezTo>
                  <a:pt x="969" y="624"/>
                  <a:pt x="997" y="595"/>
                  <a:pt x="997" y="560"/>
                </a:cubicBezTo>
                <a:cubicBezTo>
                  <a:pt x="997" y="525"/>
                  <a:pt x="969" y="497"/>
                  <a:pt x="934" y="497"/>
                </a:cubicBezTo>
                <a:lnTo>
                  <a:pt x="748" y="497"/>
                </a:lnTo>
                <a:lnTo>
                  <a:pt x="748" y="364"/>
                </a:lnTo>
                <a:cubicBezTo>
                  <a:pt x="821" y="338"/>
                  <a:pt x="873" y="269"/>
                  <a:pt x="873" y="187"/>
                </a:cubicBezTo>
                <a:cubicBezTo>
                  <a:pt x="873" y="84"/>
                  <a:pt x="789" y="0"/>
                  <a:pt x="685" y="0"/>
                </a:cubicBezTo>
                <a:cubicBezTo>
                  <a:pt x="582" y="0"/>
                  <a:pt x="498" y="84"/>
                  <a:pt x="498" y="187"/>
                </a:cubicBezTo>
                <a:cubicBezTo>
                  <a:pt x="498" y="269"/>
                  <a:pt x="550" y="338"/>
                  <a:pt x="622" y="364"/>
                </a:cubicBezTo>
                <a:lnTo>
                  <a:pt x="622" y="497"/>
                </a:lnTo>
                <a:lnTo>
                  <a:pt x="437" y="497"/>
                </a:lnTo>
                <a:cubicBezTo>
                  <a:pt x="402" y="497"/>
                  <a:pt x="373" y="525"/>
                  <a:pt x="373" y="560"/>
                </a:cubicBezTo>
                <a:cubicBezTo>
                  <a:pt x="373" y="595"/>
                  <a:pt x="402" y="624"/>
                  <a:pt x="437" y="624"/>
                </a:cubicBezTo>
                <a:lnTo>
                  <a:pt x="622" y="624"/>
                </a:lnTo>
                <a:lnTo>
                  <a:pt x="622" y="1364"/>
                </a:lnTo>
                <a:cubicBezTo>
                  <a:pt x="344" y="1332"/>
                  <a:pt x="127" y="1095"/>
                  <a:pt x="127" y="809"/>
                </a:cubicBezTo>
                <a:cubicBezTo>
                  <a:pt x="127" y="774"/>
                  <a:pt x="99" y="746"/>
                  <a:pt x="64" y="746"/>
                </a:cubicBezTo>
                <a:cubicBezTo>
                  <a:pt x="29" y="746"/>
                  <a:pt x="0" y="774"/>
                  <a:pt x="0" y="809"/>
                </a:cubicBezTo>
                <a:cubicBezTo>
                  <a:pt x="0" y="1169"/>
                  <a:pt x="276" y="1459"/>
                  <a:pt x="622" y="1491"/>
                </a:cubicBezTo>
                <a:lnTo>
                  <a:pt x="622" y="1555"/>
                </a:lnTo>
                <a:cubicBezTo>
                  <a:pt x="622" y="1590"/>
                  <a:pt x="650" y="1618"/>
                  <a:pt x="685" y="1618"/>
                </a:cubicBezTo>
                <a:cubicBezTo>
                  <a:pt x="720" y="1618"/>
                  <a:pt x="748" y="1590"/>
                  <a:pt x="748" y="1555"/>
                </a:cubicBezTo>
                <a:lnTo>
                  <a:pt x="748" y="1491"/>
                </a:lnTo>
                <a:cubicBezTo>
                  <a:pt x="1094" y="1459"/>
                  <a:pt x="1370" y="1169"/>
                  <a:pt x="1370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1251251" y="3433466"/>
            <a:ext cx="308953" cy="381939"/>
          </a:xfrm>
          <a:custGeom>
            <a:avLst/>
            <a:gdLst/>
            <a:ahLst/>
            <a:cxnLst/>
            <a:rect l="l" t="t" r="r" b="b"/>
            <a:pathLst>
              <a:path w="1308" h="1617" extrusionOk="0">
                <a:moveTo>
                  <a:pt x="1059" y="537"/>
                </a:moveTo>
                <a:lnTo>
                  <a:pt x="1059" y="1081"/>
                </a:lnTo>
                <a:lnTo>
                  <a:pt x="1273" y="1188"/>
                </a:lnTo>
                <a:cubicBezTo>
                  <a:pt x="1294" y="1198"/>
                  <a:pt x="1308" y="1220"/>
                  <a:pt x="1308" y="1244"/>
                </a:cubicBezTo>
                <a:lnTo>
                  <a:pt x="1308" y="1554"/>
                </a:lnTo>
                <a:cubicBezTo>
                  <a:pt x="1308" y="1589"/>
                  <a:pt x="1279" y="1617"/>
                  <a:pt x="1244" y="1617"/>
                </a:cubicBezTo>
                <a:cubicBezTo>
                  <a:pt x="1210" y="1617"/>
                  <a:pt x="1181" y="1589"/>
                  <a:pt x="1181" y="1554"/>
                </a:cubicBezTo>
                <a:lnTo>
                  <a:pt x="1181" y="1283"/>
                </a:lnTo>
                <a:lnTo>
                  <a:pt x="996" y="1191"/>
                </a:lnTo>
                <a:lnTo>
                  <a:pt x="810" y="1283"/>
                </a:lnTo>
                <a:lnTo>
                  <a:pt x="810" y="1554"/>
                </a:lnTo>
                <a:cubicBezTo>
                  <a:pt x="810" y="1589"/>
                  <a:pt x="782" y="1617"/>
                  <a:pt x="747" y="1617"/>
                </a:cubicBezTo>
                <a:cubicBezTo>
                  <a:pt x="712" y="1617"/>
                  <a:pt x="684" y="1589"/>
                  <a:pt x="684" y="1554"/>
                </a:cubicBezTo>
                <a:lnTo>
                  <a:pt x="684" y="1244"/>
                </a:lnTo>
                <a:cubicBezTo>
                  <a:pt x="684" y="1220"/>
                  <a:pt x="697" y="1198"/>
                  <a:pt x="719" y="1188"/>
                </a:cubicBezTo>
                <a:lnTo>
                  <a:pt x="933" y="1081"/>
                </a:lnTo>
                <a:lnTo>
                  <a:pt x="933" y="537"/>
                </a:lnTo>
                <a:lnTo>
                  <a:pt x="719" y="431"/>
                </a:lnTo>
                <a:cubicBezTo>
                  <a:pt x="697" y="420"/>
                  <a:pt x="684" y="398"/>
                  <a:pt x="684" y="374"/>
                </a:cubicBezTo>
                <a:lnTo>
                  <a:pt x="684" y="63"/>
                </a:lnTo>
                <a:cubicBezTo>
                  <a:pt x="684" y="28"/>
                  <a:pt x="712" y="0"/>
                  <a:pt x="747" y="0"/>
                </a:cubicBezTo>
                <a:cubicBezTo>
                  <a:pt x="782" y="0"/>
                  <a:pt x="810" y="28"/>
                  <a:pt x="810" y="63"/>
                </a:cubicBezTo>
                <a:lnTo>
                  <a:pt x="810" y="335"/>
                </a:lnTo>
                <a:lnTo>
                  <a:pt x="996" y="428"/>
                </a:lnTo>
                <a:lnTo>
                  <a:pt x="1181" y="335"/>
                </a:lnTo>
                <a:lnTo>
                  <a:pt x="1181" y="63"/>
                </a:lnTo>
                <a:cubicBezTo>
                  <a:pt x="1181" y="28"/>
                  <a:pt x="1210" y="0"/>
                  <a:pt x="1244" y="0"/>
                </a:cubicBezTo>
                <a:cubicBezTo>
                  <a:pt x="1279" y="0"/>
                  <a:pt x="1308" y="28"/>
                  <a:pt x="1308" y="63"/>
                </a:cubicBezTo>
                <a:lnTo>
                  <a:pt x="1308" y="374"/>
                </a:lnTo>
                <a:cubicBezTo>
                  <a:pt x="1308" y="398"/>
                  <a:pt x="1294" y="420"/>
                  <a:pt x="1273" y="431"/>
                </a:cubicBezTo>
                <a:lnTo>
                  <a:pt x="1059" y="537"/>
                </a:lnTo>
                <a:moveTo>
                  <a:pt x="373" y="1491"/>
                </a:moveTo>
                <a:lnTo>
                  <a:pt x="127" y="1491"/>
                </a:lnTo>
                <a:lnTo>
                  <a:pt x="127" y="872"/>
                </a:lnTo>
                <a:lnTo>
                  <a:pt x="373" y="872"/>
                </a:lnTo>
                <a:lnTo>
                  <a:pt x="373" y="1491"/>
                </a:lnTo>
                <a:moveTo>
                  <a:pt x="189" y="126"/>
                </a:moveTo>
                <a:lnTo>
                  <a:pt x="311" y="126"/>
                </a:lnTo>
                <a:lnTo>
                  <a:pt x="311" y="188"/>
                </a:lnTo>
                <a:cubicBezTo>
                  <a:pt x="311" y="221"/>
                  <a:pt x="284" y="249"/>
                  <a:pt x="250" y="249"/>
                </a:cubicBezTo>
                <a:cubicBezTo>
                  <a:pt x="216" y="249"/>
                  <a:pt x="189" y="221"/>
                  <a:pt x="189" y="188"/>
                </a:cubicBezTo>
                <a:lnTo>
                  <a:pt x="189" y="126"/>
                </a:lnTo>
                <a:moveTo>
                  <a:pt x="436" y="746"/>
                </a:moveTo>
                <a:lnTo>
                  <a:pt x="313" y="746"/>
                </a:lnTo>
                <a:lnTo>
                  <a:pt x="313" y="364"/>
                </a:lnTo>
                <a:cubicBezTo>
                  <a:pt x="385" y="338"/>
                  <a:pt x="437" y="269"/>
                  <a:pt x="437" y="188"/>
                </a:cubicBezTo>
                <a:lnTo>
                  <a:pt x="437" y="63"/>
                </a:lnTo>
                <a:cubicBezTo>
                  <a:pt x="437" y="28"/>
                  <a:pt x="409" y="0"/>
                  <a:pt x="374" y="0"/>
                </a:cubicBezTo>
                <a:lnTo>
                  <a:pt x="126" y="0"/>
                </a:lnTo>
                <a:cubicBezTo>
                  <a:pt x="91" y="0"/>
                  <a:pt x="62" y="28"/>
                  <a:pt x="62" y="63"/>
                </a:cubicBezTo>
                <a:lnTo>
                  <a:pt x="62" y="188"/>
                </a:lnTo>
                <a:cubicBezTo>
                  <a:pt x="62" y="269"/>
                  <a:pt x="114" y="338"/>
                  <a:pt x="187" y="364"/>
                </a:cubicBezTo>
                <a:lnTo>
                  <a:pt x="187" y="746"/>
                </a:lnTo>
                <a:lnTo>
                  <a:pt x="63" y="746"/>
                </a:lnTo>
                <a:cubicBezTo>
                  <a:pt x="28" y="746"/>
                  <a:pt x="0" y="774"/>
                  <a:pt x="0" y="809"/>
                </a:cubicBezTo>
                <a:lnTo>
                  <a:pt x="0" y="1554"/>
                </a:lnTo>
                <a:cubicBezTo>
                  <a:pt x="0" y="1589"/>
                  <a:pt x="28" y="1617"/>
                  <a:pt x="63" y="1617"/>
                </a:cubicBezTo>
                <a:lnTo>
                  <a:pt x="436" y="1617"/>
                </a:lnTo>
                <a:cubicBezTo>
                  <a:pt x="471" y="1617"/>
                  <a:pt x="500" y="1589"/>
                  <a:pt x="500" y="1554"/>
                </a:cubicBezTo>
                <a:lnTo>
                  <a:pt x="500" y="809"/>
                </a:lnTo>
                <a:cubicBezTo>
                  <a:pt x="500" y="774"/>
                  <a:pt x="471" y="746"/>
                  <a:pt x="436" y="7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9"/>
          <p:cNvSpPr/>
          <p:nvPr/>
        </p:nvSpPr>
        <p:spPr>
          <a:xfrm>
            <a:off x="1902233" y="3433466"/>
            <a:ext cx="382412" cy="381939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9"/>
          <p:cNvSpPr/>
          <p:nvPr/>
        </p:nvSpPr>
        <p:spPr>
          <a:xfrm>
            <a:off x="2619352" y="3433466"/>
            <a:ext cx="382412" cy="381939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482" y="312"/>
                </a:moveTo>
                <a:cubicBezTo>
                  <a:pt x="482" y="268"/>
                  <a:pt x="517" y="232"/>
                  <a:pt x="561" y="232"/>
                </a:cubicBezTo>
                <a:cubicBezTo>
                  <a:pt x="604" y="232"/>
                  <a:pt x="640" y="268"/>
                  <a:pt x="640" y="312"/>
                </a:cubicBezTo>
                <a:cubicBezTo>
                  <a:pt x="640" y="355"/>
                  <a:pt x="604" y="391"/>
                  <a:pt x="561" y="391"/>
                </a:cubicBezTo>
                <a:cubicBezTo>
                  <a:pt x="517" y="391"/>
                  <a:pt x="482" y="355"/>
                  <a:pt x="482" y="312"/>
                </a:cubicBezTo>
                <a:moveTo>
                  <a:pt x="233" y="312"/>
                </a:moveTo>
                <a:cubicBezTo>
                  <a:pt x="233" y="268"/>
                  <a:pt x="269" y="232"/>
                  <a:pt x="312" y="232"/>
                </a:cubicBezTo>
                <a:cubicBezTo>
                  <a:pt x="356" y="232"/>
                  <a:pt x="391" y="268"/>
                  <a:pt x="391" y="312"/>
                </a:cubicBezTo>
                <a:cubicBezTo>
                  <a:pt x="391" y="355"/>
                  <a:pt x="356" y="391"/>
                  <a:pt x="312" y="391"/>
                </a:cubicBezTo>
                <a:cubicBezTo>
                  <a:pt x="269" y="391"/>
                  <a:pt x="233" y="355"/>
                  <a:pt x="233" y="312"/>
                </a:cubicBezTo>
                <a:moveTo>
                  <a:pt x="1492" y="497"/>
                </a:moveTo>
                <a:lnTo>
                  <a:pt x="127" y="497"/>
                </a:lnTo>
                <a:lnTo>
                  <a:pt x="127" y="126"/>
                </a:lnTo>
                <a:lnTo>
                  <a:pt x="1492" y="126"/>
                </a:lnTo>
                <a:lnTo>
                  <a:pt x="1492" y="497"/>
                </a:lnTo>
                <a:moveTo>
                  <a:pt x="1233" y="1019"/>
                </a:moveTo>
                <a:cubicBezTo>
                  <a:pt x="1208" y="987"/>
                  <a:pt x="1160" y="986"/>
                  <a:pt x="1134" y="1017"/>
                </a:cubicBezTo>
                <a:lnTo>
                  <a:pt x="935" y="1256"/>
                </a:lnTo>
                <a:lnTo>
                  <a:pt x="613" y="774"/>
                </a:lnTo>
                <a:cubicBezTo>
                  <a:pt x="588" y="736"/>
                  <a:pt x="533" y="736"/>
                  <a:pt x="508" y="774"/>
                </a:cubicBezTo>
                <a:lnTo>
                  <a:pt x="127" y="1345"/>
                </a:lnTo>
                <a:lnTo>
                  <a:pt x="127" y="623"/>
                </a:lnTo>
                <a:lnTo>
                  <a:pt x="1492" y="623"/>
                </a:lnTo>
                <a:lnTo>
                  <a:pt x="1492" y="1364"/>
                </a:lnTo>
                <a:lnTo>
                  <a:pt x="1233" y="1019"/>
                </a:lnTo>
                <a:moveTo>
                  <a:pt x="940" y="1490"/>
                </a:moveTo>
                <a:lnTo>
                  <a:pt x="182" y="1490"/>
                </a:lnTo>
                <a:lnTo>
                  <a:pt x="561" y="923"/>
                </a:lnTo>
                <a:cubicBezTo>
                  <a:pt x="577" y="948"/>
                  <a:pt x="919" y="1458"/>
                  <a:pt x="940" y="1490"/>
                </a:cubicBezTo>
                <a:moveTo>
                  <a:pt x="1092" y="1490"/>
                </a:moveTo>
                <a:lnTo>
                  <a:pt x="1008" y="1365"/>
                </a:lnTo>
                <a:lnTo>
                  <a:pt x="1180" y="1159"/>
                </a:lnTo>
                <a:lnTo>
                  <a:pt x="1429" y="1490"/>
                </a:lnTo>
                <a:lnTo>
                  <a:pt x="1092" y="1490"/>
                </a:lnTo>
                <a:moveTo>
                  <a:pt x="1555" y="0"/>
                </a:moveTo>
                <a:lnTo>
                  <a:pt x="64" y="0"/>
                </a:lnTo>
                <a:cubicBezTo>
                  <a:pt x="29" y="0"/>
                  <a:pt x="0" y="28"/>
                  <a:pt x="0" y="63"/>
                </a:cubicBezTo>
                <a:cubicBezTo>
                  <a:pt x="0" y="81"/>
                  <a:pt x="0" y="1532"/>
                  <a:pt x="0" y="1554"/>
                </a:cubicBezTo>
                <a:cubicBezTo>
                  <a:pt x="0" y="1589"/>
                  <a:pt x="29" y="1617"/>
                  <a:pt x="64" y="1617"/>
                </a:cubicBezTo>
                <a:lnTo>
                  <a:pt x="1555" y="1617"/>
                </a:lnTo>
                <a:cubicBezTo>
                  <a:pt x="1590" y="1617"/>
                  <a:pt x="1619" y="1589"/>
                  <a:pt x="1619" y="1554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9"/>
          <p:cNvSpPr/>
          <p:nvPr/>
        </p:nvSpPr>
        <p:spPr>
          <a:xfrm>
            <a:off x="3334660" y="3433820"/>
            <a:ext cx="381467" cy="381231"/>
          </a:xfrm>
          <a:custGeom>
            <a:avLst/>
            <a:gdLst/>
            <a:ahLst/>
            <a:cxnLst/>
            <a:rect l="l" t="t" r="r" b="b"/>
            <a:pathLst>
              <a:path w="1615" h="1614" extrusionOk="0">
                <a:moveTo>
                  <a:pt x="1128" y="1408"/>
                </a:moveTo>
                <a:cubicBezTo>
                  <a:pt x="1187" y="1314"/>
                  <a:pt x="1224" y="1193"/>
                  <a:pt x="1237" y="1054"/>
                </a:cubicBezTo>
                <a:cubicBezTo>
                  <a:pt x="1322" y="1026"/>
                  <a:pt x="1408" y="986"/>
                  <a:pt x="1478" y="930"/>
                </a:cubicBezTo>
                <a:cubicBezTo>
                  <a:pt x="1439" y="1143"/>
                  <a:pt x="1303" y="1316"/>
                  <a:pt x="1128" y="1408"/>
                </a:cubicBezTo>
                <a:moveTo>
                  <a:pt x="137" y="930"/>
                </a:moveTo>
                <a:cubicBezTo>
                  <a:pt x="207" y="986"/>
                  <a:pt x="293" y="1026"/>
                  <a:pt x="378" y="1054"/>
                </a:cubicBezTo>
                <a:cubicBezTo>
                  <a:pt x="392" y="1201"/>
                  <a:pt x="432" y="1320"/>
                  <a:pt x="487" y="1408"/>
                </a:cubicBezTo>
                <a:cubicBezTo>
                  <a:pt x="310" y="1315"/>
                  <a:pt x="175" y="1141"/>
                  <a:pt x="137" y="930"/>
                </a:cubicBezTo>
                <a:moveTo>
                  <a:pt x="542" y="180"/>
                </a:moveTo>
                <a:cubicBezTo>
                  <a:pt x="421" y="376"/>
                  <a:pt x="374" y="683"/>
                  <a:pt x="372" y="918"/>
                </a:cubicBezTo>
                <a:cubicBezTo>
                  <a:pt x="280" y="882"/>
                  <a:pt x="159" y="814"/>
                  <a:pt x="132" y="720"/>
                </a:cubicBezTo>
                <a:cubicBezTo>
                  <a:pt x="163" y="470"/>
                  <a:pt x="329" y="269"/>
                  <a:pt x="542" y="180"/>
                </a:cubicBezTo>
                <a:moveTo>
                  <a:pt x="499" y="957"/>
                </a:moveTo>
                <a:cubicBezTo>
                  <a:pt x="495" y="771"/>
                  <a:pt x="524" y="542"/>
                  <a:pt x="592" y="366"/>
                </a:cubicBezTo>
                <a:cubicBezTo>
                  <a:pt x="626" y="276"/>
                  <a:pt x="700" y="126"/>
                  <a:pt x="807" y="126"/>
                </a:cubicBezTo>
                <a:cubicBezTo>
                  <a:pt x="915" y="126"/>
                  <a:pt x="989" y="276"/>
                  <a:pt x="1023" y="366"/>
                </a:cubicBezTo>
                <a:cubicBezTo>
                  <a:pt x="1091" y="542"/>
                  <a:pt x="1120" y="771"/>
                  <a:pt x="1116" y="957"/>
                </a:cubicBezTo>
                <a:cubicBezTo>
                  <a:pt x="922" y="1004"/>
                  <a:pt x="693" y="1004"/>
                  <a:pt x="499" y="957"/>
                </a:cubicBezTo>
                <a:moveTo>
                  <a:pt x="606" y="1359"/>
                </a:moveTo>
                <a:cubicBezTo>
                  <a:pt x="570" y="1307"/>
                  <a:pt x="528" y="1221"/>
                  <a:pt x="509" y="1089"/>
                </a:cubicBezTo>
                <a:cubicBezTo>
                  <a:pt x="700" y="1129"/>
                  <a:pt x="915" y="1129"/>
                  <a:pt x="1106" y="1089"/>
                </a:cubicBezTo>
                <a:cubicBezTo>
                  <a:pt x="1087" y="1221"/>
                  <a:pt x="1045" y="1307"/>
                  <a:pt x="1009" y="1359"/>
                </a:cubicBezTo>
                <a:cubicBezTo>
                  <a:pt x="894" y="1530"/>
                  <a:pt x="722" y="1531"/>
                  <a:pt x="606" y="1359"/>
                </a:cubicBezTo>
                <a:moveTo>
                  <a:pt x="1483" y="720"/>
                </a:moveTo>
                <a:cubicBezTo>
                  <a:pt x="1456" y="814"/>
                  <a:pt x="1335" y="882"/>
                  <a:pt x="1243" y="918"/>
                </a:cubicBezTo>
                <a:cubicBezTo>
                  <a:pt x="1241" y="684"/>
                  <a:pt x="1194" y="376"/>
                  <a:pt x="1073" y="180"/>
                </a:cubicBezTo>
                <a:cubicBezTo>
                  <a:pt x="1285" y="269"/>
                  <a:pt x="1452" y="470"/>
                  <a:pt x="1483" y="720"/>
                </a:cubicBezTo>
                <a:moveTo>
                  <a:pt x="1610" y="720"/>
                </a:moveTo>
                <a:cubicBezTo>
                  <a:pt x="1610" y="719"/>
                  <a:pt x="1610" y="719"/>
                  <a:pt x="1610" y="719"/>
                </a:cubicBezTo>
                <a:cubicBezTo>
                  <a:pt x="1566" y="317"/>
                  <a:pt x="1226" y="0"/>
                  <a:pt x="807" y="0"/>
                </a:cubicBezTo>
                <a:cubicBezTo>
                  <a:pt x="389" y="0"/>
                  <a:pt x="49" y="317"/>
                  <a:pt x="5" y="719"/>
                </a:cubicBezTo>
                <a:lnTo>
                  <a:pt x="5" y="720"/>
                </a:lnTo>
                <a:cubicBezTo>
                  <a:pt x="-47" y="1201"/>
                  <a:pt x="329" y="1614"/>
                  <a:pt x="807" y="1614"/>
                </a:cubicBezTo>
                <a:cubicBezTo>
                  <a:pt x="1285" y="1614"/>
                  <a:pt x="1662" y="1202"/>
                  <a:pt x="1610" y="7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9"/>
          <p:cNvSpPr/>
          <p:nvPr/>
        </p:nvSpPr>
        <p:spPr>
          <a:xfrm>
            <a:off x="4046235" y="3433348"/>
            <a:ext cx="381939" cy="382176"/>
          </a:xfrm>
          <a:custGeom>
            <a:avLst/>
            <a:gdLst/>
            <a:ahLst/>
            <a:cxnLst/>
            <a:rect l="l" t="t" r="r" b="b"/>
            <a:pathLst>
              <a:path w="1617" h="1618" extrusionOk="0">
                <a:moveTo>
                  <a:pt x="882" y="1034"/>
                </a:moveTo>
                <a:cubicBezTo>
                  <a:pt x="903" y="1062"/>
                  <a:pt x="943" y="1067"/>
                  <a:pt x="971" y="1046"/>
                </a:cubicBezTo>
                <a:lnTo>
                  <a:pt x="1219" y="860"/>
                </a:lnTo>
                <a:cubicBezTo>
                  <a:pt x="1253" y="835"/>
                  <a:pt x="1253" y="784"/>
                  <a:pt x="1219" y="759"/>
                </a:cubicBezTo>
                <a:lnTo>
                  <a:pt x="971" y="572"/>
                </a:lnTo>
                <a:cubicBezTo>
                  <a:pt x="943" y="551"/>
                  <a:pt x="903" y="557"/>
                  <a:pt x="882" y="585"/>
                </a:cubicBezTo>
                <a:cubicBezTo>
                  <a:pt x="861" y="613"/>
                  <a:pt x="867" y="653"/>
                  <a:pt x="895" y="674"/>
                </a:cubicBezTo>
                <a:lnTo>
                  <a:pt x="1076" y="809"/>
                </a:lnTo>
                <a:lnTo>
                  <a:pt x="895" y="945"/>
                </a:lnTo>
                <a:cubicBezTo>
                  <a:pt x="867" y="966"/>
                  <a:pt x="861" y="1006"/>
                  <a:pt x="882" y="1034"/>
                </a:cubicBezTo>
                <a:moveTo>
                  <a:pt x="735" y="585"/>
                </a:moveTo>
                <a:cubicBezTo>
                  <a:pt x="714" y="557"/>
                  <a:pt x="674" y="551"/>
                  <a:pt x="646" y="572"/>
                </a:cubicBezTo>
                <a:lnTo>
                  <a:pt x="398" y="759"/>
                </a:lnTo>
                <a:cubicBezTo>
                  <a:pt x="364" y="784"/>
                  <a:pt x="364" y="835"/>
                  <a:pt x="398" y="860"/>
                </a:cubicBezTo>
                <a:lnTo>
                  <a:pt x="646" y="1046"/>
                </a:lnTo>
                <a:cubicBezTo>
                  <a:pt x="674" y="1067"/>
                  <a:pt x="714" y="1062"/>
                  <a:pt x="735" y="1034"/>
                </a:cubicBezTo>
                <a:cubicBezTo>
                  <a:pt x="756" y="1006"/>
                  <a:pt x="750" y="966"/>
                  <a:pt x="722" y="945"/>
                </a:cubicBezTo>
                <a:lnTo>
                  <a:pt x="541" y="809"/>
                </a:lnTo>
                <a:lnTo>
                  <a:pt x="722" y="674"/>
                </a:lnTo>
                <a:cubicBezTo>
                  <a:pt x="750" y="653"/>
                  <a:pt x="756" y="613"/>
                  <a:pt x="735" y="585"/>
                </a:cubicBezTo>
                <a:moveTo>
                  <a:pt x="1609" y="695"/>
                </a:moveTo>
                <a:cubicBezTo>
                  <a:pt x="1604" y="661"/>
                  <a:pt x="1572" y="636"/>
                  <a:pt x="1538" y="641"/>
                </a:cubicBezTo>
                <a:cubicBezTo>
                  <a:pt x="1503" y="646"/>
                  <a:pt x="1479" y="678"/>
                  <a:pt x="1484" y="713"/>
                </a:cubicBezTo>
                <a:cubicBezTo>
                  <a:pt x="1514" y="919"/>
                  <a:pt x="1448" y="1135"/>
                  <a:pt x="1291" y="1292"/>
                </a:cubicBezTo>
                <a:cubicBezTo>
                  <a:pt x="1044" y="1538"/>
                  <a:pt x="655" y="1556"/>
                  <a:pt x="388" y="1347"/>
                </a:cubicBezTo>
                <a:lnTo>
                  <a:pt x="439" y="1347"/>
                </a:lnTo>
                <a:cubicBezTo>
                  <a:pt x="474" y="1347"/>
                  <a:pt x="503" y="1319"/>
                  <a:pt x="503" y="1284"/>
                </a:cubicBezTo>
                <a:cubicBezTo>
                  <a:pt x="503" y="1249"/>
                  <a:pt x="474" y="1221"/>
                  <a:pt x="439" y="1221"/>
                </a:cubicBezTo>
                <a:lnTo>
                  <a:pt x="228" y="1221"/>
                </a:lnTo>
                <a:cubicBezTo>
                  <a:pt x="193" y="1221"/>
                  <a:pt x="165" y="1249"/>
                  <a:pt x="165" y="1284"/>
                </a:cubicBezTo>
                <a:lnTo>
                  <a:pt x="165" y="1494"/>
                </a:lnTo>
                <a:cubicBezTo>
                  <a:pt x="165" y="1529"/>
                  <a:pt x="193" y="1557"/>
                  <a:pt x="228" y="1557"/>
                </a:cubicBezTo>
                <a:cubicBezTo>
                  <a:pt x="263" y="1557"/>
                  <a:pt x="292" y="1529"/>
                  <a:pt x="292" y="1494"/>
                </a:cubicBezTo>
                <a:lnTo>
                  <a:pt x="292" y="1431"/>
                </a:lnTo>
                <a:cubicBezTo>
                  <a:pt x="607" y="1694"/>
                  <a:pt x="1080" y="1681"/>
                  <a:pt x="1381" y="1380"/>
                </a:cubicBezTo>
                <a:cubicBezTo>
                  <a:pt x="1566" y="1196"/>
                  <a:pt x="1644" y="940"/>
                  <a:pt x="1609" y="695"/>
                </a:cubicBezTo>
                <a:moveTo>
                  <a:pt x="133" y="906"/>
                </a:moveTo>
                <a:cubicBezTo>
                  <a:pt x="138" y="941"/>
                  <a:pt x="114" y="973"/>
                  <a:pt x="79" y="977"/>
                </a:cubicBezTo>
                <a:cubicBezTo>
                  <a:pt x="44" y="982"/>
                  <a:pt x="12" y="958"/>
                  <a:pt x="8" y="924"/>
                </a:cubicBezTo>
                <a:cubicBezTo>
                  <a:pt x="-27" y="679"/>
                  <a:pt x="51" y="423"/>
                  <a:pt x="236" y="237"/>
                </a:cubicBezTo>
                <a:cubicBezTo>
                  <a:pt x="537" y="-63"/>
                  <a:pt x="1010" y="-76"/>
                  <a:pt x="1325" y="187"/>
                </a:cubicBezTo>
                <a:lnTo>
                  <a:pt x="1325" y="124"/>
                </a:lnTo>
                <a:cubicBezTo>
                  <a:pt x="1325" y="89"/>
                  <a:pt x="1354" y="61"/>
                  <a:pt x="1389" y="61"/>
                </a:cubicBezTo>
                <a:cubicBezTo>
                  <a:pt x="1423" y="61"/>
                  <a:pt x="1452" y="89"/>
                  <a:pt x="1452" y="124"/>
                </a:cubicBezTo>
                <a:lnTo>
                  <a:pt x="1452" y="335"/>
                </a:lnTo>
                <a:cubicBezTo>
                  <a:pt x="1452" y="370"/>
                  <a:pt x="1423" y="398"/>
                  <a:pt x="1389" y="398"/>
                </a:cubicBezTo>
                <a:lnTo>
                  <a:pt x="1384" y="398"/>
                </a:lnTo>
                <a:lnTo>
                  <a:pt x="1384" y="398"/>
                </a:lnTo>
                <a:lnTo>
                  <a:pt x="1178" y="398"/>
                </a:lnTo>
                <a:cubicBezTo>
                  <a:pt x="1143" y="398"/>
                  <a:pt x="1114" y="370"/>
                  <a:pt x="1114" y="335"/>
                </a:cubicBezTo>
                <a:cubicBezTo>
                  <a:pt x="1114" y="300"/>
                  <a:pt x="1143" y="272"/>
                  <a:pt x="1178" y="272"/>
                </a:cubicBezTo>
                <a:lnTo>
                  <a:pt x="1229" y="272"/>
                </a:lnTo>
                <a:cubicBezTo>
                  <a:pt x="962" y="62"/>
                  <a:pt x="573" y="79"/>
                  <a:pt x="326" y="327"/>
                </a:cubicBezTo>
                <a:cubicBezTo>
                  <a:pt x="169" y="484"/>
                  <a:pt x="103" y="700"/>
                  <a:pt x="133" y="90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9"/>
          <p:cNvSpPr/>
          <p:nvPr/>
        </p:nvSpPr>
        <p:spPr>
          <a:xfrm>
            <a:off x="4740830" y="3433466"/>
            <a:ext cx="382412" cy="381939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121" y="995"/>
                </a:moveTo>
                <a:cubicBezTo>
                  <a:pt x="1121" y="1030"/>
                  <a:pt x="1093" y="1058"/>
                  <a:pt x="1058" y="1058"/>
                </a:cubicBezTo>
                <a:lnTo>
                  <a:pt x="685" y="1058"/>
                </a:lnTo>
                <a:cubicBezTo>
                  <a:pt x="650" y="1058"/>
                  <a:pt x="622" y="1030"/>
                  <a:pt x="622" y="995"/>
                </a:cubicBezTo>
                <a:cubicBezTo>
                  <a:pt x="622" y="960"/>
                  <a:pt x="650" y="932"/>
                  <a:pt x="685" y="932"/>
                </a:cubicBezTo>
                <a:lnTo>
                  <a:pt x="1058" y="932"/>
                </a:lnTo>
                <a:cubicBezTo>
                  <a:pt x="1093" y="932"/>
                  <a:pt x="1121" y="960"/>
                  <a:pt x="1121" y="995"/>
                </a:cubicBezTo>
                <a:moveTo>
                  <a:pt x="500" y="995"/>
                </a:moveTo>
                <a:cubicBezTo>
                  <a:pt x="500" y="1030"/>
                  <a:pt x="471" y="1058"/>
                  <a:pt x="436" y="1058"/>
                </a:cubicBezTo>
                <a:lnTo>
                  <a:pt x="312" y="1058"/>
                </a:lnTo>
                <a:cubicBezTo>
                  <a:pt x="277" y="1058"/>
                  <a:pt x="249" y="1030"/>
                  <a:pt x="249" y="995"/>
                </a:cubicBezTo>
                <a:cubicBezTo>
                  <a:pt x="249" y="960"/>
                  <a:pt x="277" y="932"/>
                  <a:pt x="312" y="932"/>
                </a:cubicBezTo>
                <a:lnTo>
                  <a:pt x="436" y="932"/>
                </a:lnTo>
                <a:cubicBezTo>
                  <a:pt x="471" y="932"/>
                  <a:pt x="500" y="960"/>
                  <a:pt x="500" y="995"/>
                </a:cubicBezTo>
                <a:moveTo>
                  <a:pt x="685" y="563"/>
                </a:moveTo>
                <a:lnTo>
                  <a:pt x="1307" y="563"/>
                </a:lnTo>
                <a:cubicBezTo>
                  <a:pt x="1342" y="563"/>
                  <a:pt x="1370" y="592"/>
                  <a:pt x="1370" y="626"/>
                </a:cubicBezTo>
                <a:cubicBezTo>
                  <a:pt x="1370" y="661"/>
                  <a:pt x="1342" y="690"/>
                  <a:pt x="1307" y="690"/>
                </a:cubicBezTo>
                <a:lnTo>
                  <a:pt x="685" y="690"/>
                </a:lnTo>
                <a:cubicBezTo>
                  <a:pt x="650" y="690"/>
                  <a:pt x="622" y="661"/>
                  <a:pt x="622" y="626"/>
                </a:cubicBezTo>
                <a:cubicBezTo>
                  <a:pt x="622" y="592"/>
                  <a:pt x="650" y="563"/>
                  <a:pt x="685" y="563"/>
                </a:cubicBezTo>
                <a:moveTo>
                  <a:pt x="500" y="626"/>
                </a:moveTo>
                <a:cubicBezTo>
                  <a:pt x="500" y="661"/>
                  <a:pt x="471" y="690"/>
                  <a:pt x="436" y="690"/>
                </a:cubicBezTo>
                <a:lnTo>
                  <a:pt x="312" y="690"/>
                </a:lnTo>
                <a:cubicBezTo>
                  <a:pt x="277" y="690"/>
                  <a:pt x="249" y="661"/>
                  <a:pt x="249" y="626"/>
                </a:cubicBezTo>
                <a:cubicBezTo>
                  <a:pt x="249" y="592"/>
                  <a:pt x="277" y="563"/>
                  <a:pt x="312" y="563"/>
                </a:cubicBezTo>
                <a:lnTo>
                  <a:pt x="436" y="563"/>
                </a:lnTo>
                <a:cubicBezTo>
                  <a:pt x="471" y="563"/>
                  <a:pt x="500" y="592"/>
                  <a:pt x="500" y="626"/>
                </a:cubicBezTo>
                <a:moveTo>
                  <a:pt x="1492" y="1243"/>
                </a:moveTo>
                <a:lnTo>
                  <a:pt x="127" y="1243"/>
                </a:lnTo>
                <a:lnTo>
                  <a:pt x="127" y="375"/>
                </a:lnTo>
                <a:lnTo>
                  <a:pt x="1492" y="375"/>
                </a:lnTo>
                <a:lnTo>
                  <a:pt x="1492" y="1243"/>
                </a:lnTo>
                <a:moveTo>
                  <a:pt x="995" y="1430"/>
                </a:moveTo>
                <a:cubicBezTo>
                  <a:pt x="995" y="1463"/>
                  <a:pt x="967" y="1491"/>
                  <a:pt x="934" y="1491"/>
                </a:cubicBezTo>
                <a:lnTo>
                  <a:pt x="188" y="1491"/>
                </a:lnTo>
                <a:cubicBezTo>
                  <a:pt x="154" y="1491"/>
                  <a:pt x="127" y="1463"/>
                  <a:pt x="127" y="1430"/>
                </a:cubicBezTo>
                <a:lnTo>
                  <a:pt x="127" y="1369"/>
                </a:lnTo>
                <a:lnTo>
                  <a:pt x="995" y="1369"/>
                </a:lnTo>
                <a:lnTo>
                  <a:pt x="995" y="1430"/>
                </a:lnTo>
                <a:moveTo>
                  <a:pt x="127" y="188"/>
                </a:moveTo>
                <a:cubicBezTo>
                  <a:pt x="127" y="154"/>
                  <a:pt x="154" y="126"/>
                  <a:pt x="188" y="126"/>
                </a:cubicBezTo>
                <a:lnTo>
                  <a:pt x="934" y="126"/>
                </a:lnTo>
                <a:cubicBezTo>
                  <a:pt x="967" y="126"/>
                  <a:pt x="995" y="154"/>
                  <a:pt x="995" y="188"/>
                </a:cubicBezTo>
                <a:lnTo>
                  <a:pt x="995" y="249"/>
                </a:lnTo>
                <a:lnTo>
                  <a:pt x="127" y="249"/>
                </a:lnTo>
                <a:lnTo>
                  <a:pt x="127" y="188"/>
                </a:lnTo>
                <a:moveTo>
                  <a:pt x="1555" y="249"/>
                </a:moveTo>
                <a:lnTo>
                  <a:pt x="1121" y="249"/>
                </a:lnTo>
                <a:lnTo>
                  <a:pt x="1121" y="188"/>
                </a:lnTo>
                <a:cubicBezTo>
                  <a:pt x="1121" y="84"/>
                  <a:pt x="1037" y="0"/>
                  <a:pt x="934" y="0"/>
                </a:cubicBezTo>
                <a:lnTo>
                  <a:pt x="188" y="0"/>
                </a:lnTo>
                <a:cubicBezTo>
                  <a:pt x="84" y="0"/>
                  <a:pt x="0" y="84"/>
                  <a:pt x="0" y="188"/>
                </a:cubicBezTo>
                <a:lnTo>
                  <a:pt x="0" y="1430"/>
                </a:lnTo>
                <a:cubicBezTo>
                  <a:pt x="0" y="1533"/>
                  <a:pt x="84" y="1617"/>
                  <a:pt x="188" y="1617"/>
                </a:cubicBezTo>
                <a:lnTo>
                  <a:pt x="934" y="1617"/>
                </a:lnTo>
                <a:cubicBezTo>
                  <a:pt x="1037" y="1617"/>
                  <a:pt x="1121" y="1533"/>
                  <a:pt x="1121" y="1430"/>
                </a:cubicBezTo>
                <a:lnTo>
                  <a:pt x="1121" y="1369"/>
                </a:lnTo>
                <a:lnTo>
                  <a:pt x="1555" y="1369"/>
                </a:lnTo>
                <a:cubicBezTo>
                  <a:pt x="1590" y="1369"/>
                  <a:pt x="1619" y="1340"/>
                  <a:pt x="1619" y="1305"/>
                </a:cubicBezTo>
                <a:lnTo>
                  <a:pt x="1619" y="312"/>
                </a:lnTo>
                <a:cubicBezTo>
                  <a:pt x="1619" y="277"/>
                  <a:pt x="1590" y="249"/>
                  <a:pt x="1555" y="2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9"/>
          <p:cNvSpPr/>
          <p:nvPr/>
        </p:nvSpPr>
        <p:spPr>
          <a:xfrm>
            <a:off x="5440234" y="3433348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746" y="746"/>
                </a:moveTo>
                <a:cubicBezTo>
                  <a:pt x="746" y="711"/>
                  <a:pt x="774" y="683"/>
                  <a:pt x="809" y="683"/>
                </a:cubicBezTo>
                <a:lnTo>
                  <a:pt x="1058" y="683"/>
                </a:lnTo>
                <a:cubicBezTo>
                  <a:pt x="1093" y="683"/>
                  <a:pt x="1121" y="711"/>
                  <a:pt x="1121" y="746"/>
                </a:cubicBezTo>
                <a:cubicBezTo>
                  <a:pt x="1121" y="781"/>
                  <a:pt x="1093" y="809"/>
                  <a:pt x="1058" y="809"/>
                </a:cubicBezTo>
                <a:lnTo>
                  <a:pt x="809" y="809"/>
                </a:lnTo>
                <a:cubicBezTo>
                  <a:pt x="774" y="809"/>
                  <a:pt x="746" y="781"/>
                  <a:pt x="746" y="746"/>
                </a:cubicBezTo>
                <a:moveTo>
                  <a:pt x="497" y="746"/>
                </a:moveTo>
                <a:cubicBezTo>
                  <a:pt x="497" y="711"/>
                  <a:pt x="526" y="683"/>
                  <a:pt x="560" y="683"/>
                </a:cubicBezTo>
                <a:lnTo>
                  <a:pt x="623" y="683"/>
                </a:lnTo>
                <a:cubicBezTo>
                  <a:pt x="658" y="683"/>
                  <a:pt x="686" y="711"/>
                  <a:pt x="686" y="746"/>
                </a:cubicBezTo>
                <a:cubicBezTo>
                  <a:pt x="686" y="781"/>
                  <a:pt x="658" y="809"/>
                  <a:pt x="623" y="809"/>
                </a:cubicBezTo>
                <a:lnTo>
                  <a:pt x="560" y="809"/>
                </a:lnTo>
                <a:cubicBezTo>
                  <a:pt x="526" y="809"/>
                  <a:pt x="497" y="781"/>
                  <a:pt x="497" y="746"/>
                </a:cubicBezTo>
                <a:moveTo>
                  <a:pt x="746" y="437"/>
                </a:moveTo>
                <a:cubicBezTo>
                  <a:pt x="746" y="402"/>
                  <a:pt x="774" y="373"/>
                  <a:pt x="809" y="373"/>
                </a:cubicBezTo>
                <a:lnTo>
                  <a:pt x="1058" y="373"/>
                </a:lnTo>
                <a:cubicBezTo>
                  <a:pt x="1093" y="373"/>
                  <a:pt x="1121" y="402"/>
                  <a:pt x="1121" y="437"/>
                </a:cubicBezTo>
                <a:cubicBezTo>
                  <a:pt x="1121" y="471"/>
                  <a:pt x="1093" y="500"/>
                  <a:pt x="1058" y="500"/>
                </a:cubicBezTo>
                <a:lnTo>
                  <a:pt x="809" y="500"/>
                </a:lnTo>
                <a:cubicBezTo>
                  <a:pt x="774" y="500"/>
                  <a:pt x="746" y="471"/>
                  <a:pt x="746" y="437"/>
                </a:cubicBezTo>
                <a:moveTo>
                  <a:pt x="497" y="437"/>
                </a:moveTo>
                <a:cubicBezTo>
                  <a:pt x="497" y="402"/>
                  <a:pt x="526" y="373"/>
                  <a:pt x="560" y="373"/>
                </a:cubicBezTo>
                <a:lnTo>
                  <a:pt x="623" y="373"/>
                </a:lnTo>
                <a:cubicBezTo>
                  <a:pt x="658" y="373"/>
                  <a:pt x="686" y="402"/>
                  <a:pt x="686" y="437"/>
                </a:cubicBezTo>
                <a:cubicBezTo>
                  <a:pt x="686" y="471"/>
                  <a:pt x="658" y="500"/>
                  <a:pt x="623" y="500"/>
                </a:cubicBezTo>
                <a:lnTo>
                  <a:pt x="560" y="500"/>
                </a:lnTo>
                <a:cubicBezTo>
                  <a:pt x="526" y="500"/>
                  <a:pt x="497" y="471"/>
                  <a:pt x="497" y="437"/>
                </a:cubicBezTo>
                <a:moveTo>
                  <a:pt x="1431" y="1244"/>
                </a:moveTo>
                <a:lnTo>
                  <a:pt x="187" y="1244"/>
                </a:lnTo>
                <a:cubicBezTo>
                  <a:pt x="154" y="1244"/>
                  <a:pt x="126" y="1216"/>
                  <a:pt x="126" y="1182"/>
                </a:cubicBezTo>
                <a:lnTo>
                  <a:pt x="126" y="1121"/>
                </a:lnTo>
                <a:lnTo>
                  <a:pt x="1492" y="1121"/>
                </a:lnTo>
                <a:lnTo>
                  <a:pt x="1492" y="1182"/>
                </a:lnTo>
                <a:cubicBezTo>
                  <a:pt x="1492" y="1216"/>
                  <a:pt x="1464" y="1244"/>
                  <a:pt x="1431" y="1244"/>
                </a:cubicBezTo>
                <a:moveTo>
                  <a:pt x="1018" y="1491"/>
                </a:moveTo>
                <a:lnTo>
                  <a:pt x="601" y="1491"/>
                </a:lnTo>
                <a:lnTo>
                  <a:pt x="662" y="1369"/>
                </a:lnTo>
                <a:lnTo>
                  <a:pt x="957" y="1369"/>
                </a:lnTo>
                <a:lnTo>
                  <a:pt x="1018" y="1491"/>
                </a:lnTo>
                <a:moveTo>
                  <a:pt x="187" y="375"/>
                </a:moveTo>
                <a:lnTo>
                  <a:pt x="249" y="375"/>
                </a:lnTo>
                <a:lnTo>
                  <a:pt x="249" y="995"/>
                </a:lnTo>
                <a:lnTo>
                  <a:pt x="126" y="995"/>
                </a:lnTo>
                <a:lnTo>
                  <a:pt x="126" y="437"/>
                </a:lnTo>
                <a:cubicBezTo>
                  <a:pt x="126" y="403"/>
                  <a:pt x="154" y="375"/>
                  <a:pt x="187" y="375"/>
                </a:cubicBezTo>
                <a:moveTo>
                  <a:pt x="375" y="127"/>
                </a:moveTo>
                <a:lnTo>
                  <a:pt x="1243" y="127"/>
                </a:lnTo>
                <a:lnTo>
                  <a:pt x="1243" y="995"/>
                </a:lnTo>
                <a:lnTo>
                  <a:pt x="375" y="995"/>
                </a:lnTo>
                <a:lnTo>
                  <a:pt x="375" y="127"/>
                </a:lnTo>
                <a:moveTo>
                  <a:pt x="1431" y="375"/>
                </a:moveTo>
                <a:cubicBezTo>
                  <a:pt x="1464" y="375"/>
                  <a:pt x="1492" y="403"/>
                  <a:pt x="1492" y="437"/>
                </a:cubicBezTo>
                <a:lnTo>
                  <a:pt x="1492" y="995"/>
                </a:lnTo>
                <a:lnTo>
                  <a:pt x="1370" y="995"/>
                </a:lnTo>
                <a:lnTo>
                  <a:pt x="1370" y="375"/>
                </a:lnTo>
                <a:lnTo>
                  <a:pt x="1431" y="375"/>
                </a:lnTo>
                <a:moveTo>
                  <a:pt x="1431" y="249"/>
                </a:moveTo>
                <a:lnTo>
                  <a:pt x="1370" y="249"/>
                </a:lnTo>
                <a:lnTo>
                  <a:pt x="1370" y="64"/>
                </a:lnTo>
                <a:cubicBezTo>
                  <a:pt x="1370" y="29"/>
                  <a:pt x="1341" y="0"/>
                  <a:pt x="1306" y="0"/>
                </a:cubicBezTo>
                <a:lnTo>
                  <a:pt x="312" y="0"/>
                </a:lnTo>
                <a:cubicBezTo>
                  <a:pt x="277" y="0"/>
                  <a:pt x="249" y="29"/>
                  <a:pt x="249" y="64"/>
                </a:cubicBezTo>
                <a:lnTo>
                  <a:pt x="249" y="249"/>
                </a:lnTo>
                <a:lnTo>
                  <a:pt x="187" y="249"/>
                </a:lnTo>
                <a:cubicBezTo>
                  <a:pt x="84" y="249"/>
                  <a:pt x="0" y="333"/>
                  <a:pt x="0" y="437"/>
                </a:cubicBezTo>
                <a:lnTo>
                  <a:pt x="0" y="1182"/>
                </a:lnTo>
                <a:cubicBezTo>
                  <a:pt x="0" y="1285"/>
                  <a:pt x="84" y="1369"/>
                  <a:pt x="187" y="1369"/>
                </a:cubicBezTo>
                <a:lnTo>
                  <a:pt x="520" y="1369"/>
                </a:lnTo>
                <a:lnTo>
                  <a:pt x="459" y="1491"/>
                </a:lnTo>
                <a:lnTo>
                  <a:pt x="312" y="1491"/>
                </a:lnTo>
                <a:cubicBezTo>
                  <a:pt x="277" y="1491"/>
                  <a:pt x="249" y="1519"/>
                  <a:pt x="249" y="1554"/>
                </a:cubicBezTo>
                <a:cubicBezTo>
                  <a:pt x="249" y="1589"/>
                  <a:pt x="277" y="1618"/>
                  <a:pt x="312" y="1618"/>
                </a:cubicBezTo>
                <a:lnTo>
                  <a:pt x="1306" y="1618"/>
                </a:lnTo>
                <a:cubicBezTo>
                  <a:pt x="1341" y="1618"/>
                  <a:pt x="1370" y="1589"/>
                  <a:pt x="1370" y="1554"/>
                </a:cubicBezTo>
                <a:cubicBezTo>
                  <a:pt x="1370" y="1519"/>
                  <a:pt x="1341" y="1491"/>
                  <a:pt x="1306" y="1491"/>
                </a:cubicBezTo>
                <a:lnTo>
                  <a:pt x="1159" y="1491"/>
                </a:lnTo>
                <a:lnTo>
                  <a:pt x="1098" y="1369"/>
                </a:lnTo>
                <a:lnTo>
                  <a:pt x="1431" y="1369"/>
                </a:lnTo>
                <a:cubicBezTo>
                  <a:pt x="1534" y="1369"/>
                  <a:pt x="1618" y="1285"/>
                  <a:pt x="1618" y="1182"/>
                </a:cubicBezTo>
                <a:lnTo>
                  <a:pt x="1618" y="437"/>
                </a:lnTo>
                <a:cubicBezTo>
                  <a:pt x="1618" y="333"/>
                  <a:pt x="1534" y="249"/>
                  <a:pt x="1431" y="2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9"/>
          <p:cNvSpPr/>
          <p:nvPr/>
        </p:nvSpPr>
        <p:spPr>
          <a:xfrm>
            <a:off x="6157235" y="3433466"/>
            <a:ext cx="382176" cy="381939"/>
          </a:xfrm>
          <a:custGeom>
            <a:avLst/>
            <a:gdLst/>
            <a:ahLst/>
            <a:cxnLst/>
            <a:rect l="l" t="t" r="r" b="b"/>
            <a:pathLst>
              <a:path w="1618" h="1617" extrusionOk="0">
                <a:moveTo>
                  <a:pt x="996" y="560"/>
                </a:moveTo>
                <a:cubicBezTo>
                  <a:pt x="996" y="595"/>
                  <a:pt x="968" y="624"/>
                  <a:pt x="933" y="624"/>
                </a:cubicBezTo>
                <a:lnTo>
                  <a:pt x="685" y="624"/>
                </a:lnTo>
                <a:cubicBezTo>
                  <a:pt x="650" y="624"/>
                  <a:pt x="621" y="595"/>
                  <a:pt x="621" y="560"/>
                </a:cubicBezTo>
                <a:cubicBezTo>
                  <a:pt x="621" y="526"/>
                  <a:pt x="650" y="497"/>
                  <a:pt x="685" y="497"/>
                </a:cubicBezTo>
                <a:lnTo>
                  <a:pt x="933" y="497"/>
                </a:lnTo>
                <a:cubicBezTo>
                  <a:pt x="968" y="497"/>
                  <a:pt x="996" y="526"/>
                  <a:pt x="996" y="560"/>
                </a:cubicBezTo>
                <a:moveTo>
                  <a:pt x="1121" y="312"/>
                </a:moveTo>
                <a:cubicBezTo>
                  <a:pt x="1121" y="347"/>
                  <a:pt x="1092" y="375"/>
                  <a:pt x="1058" y="375"/>
                </a:cubicBezTo>
                <a:lnTo>
                  <a:pt x="560" y="375"/>
                </a:lnTo>
                <a:cubicBezTo>
                  <a:pt x="525" y="375"/>
                  <a:pt x="497" y="347"/>
                  <a:pt x="497" y="312"/>
                </a:cubicBezTo>
                <a:cubicBezTo>
                  <a:pt x="497" y="277"/>
                  <a:pt x="525" y="249"/>
                  <a:pt x="560" y="249"/>
                </a:cubicBezTo>
                <a:lnTo>
                  <a:pt x="1058" y="249"/>
                </a:lnTo>
                <a:cubicBezTo>
                  <a:pt x="1092" y="249"/>
                  <a:pt x="1121" y="277"/>
                  <a:pt x="1121" y="312"/>
                </a:cubicBezTo>
                <a:moveTo>
                  <a:pt x="375" y="447"/>
                </a:moveTo>
                <a:cubicBezTo>
                  <a:pt x="375" y="270"/>
                  <a:pt x="519" y="126"/>
                  <a:pt x="696" y="126"/>
                </a:cubicBezTo>
                <a:lnTo>
                  <a:pt x="922" y="126"/>
                </a:lnTo>
                <a:cubicBezTo>
                  <a:pt x="1099" y="126"/>
                  <a:pt x="1243" y="270"/>
                  <a:pt x="1243" y="447"/>
                </a:cubicBezTo>
                <a:lnTo>
                  <a:pt x="1243" y="746"/>
                </a:lnTo>
                <a:lnTo>
                  <a:pt x="375" y="746"/>
                </a:lnTo>
                <a:lnTo>
                  <a:pt x="375" y="447"/>
                </a:lnTo>
                <a:moveTo>
                  <a:pt x="1487" y="1491"/>
                </a:moveTo>
                <a:lnTo>
                  <a:pt x="131" y="1491"/>
                </a:lnTo>
                <a:cubicBezTo>
                  <a:pt x="161" y="1281"/>
                  <a:pt x="342" y="1121"/>
                  <a:pt x="560" y="1121"/>
                </a:cubicBezTo>
                <a:lnTo>
                  <a:pt x="1058" y="1121"/>
                </a:lnTo>
                <a:cubicBezTo>
                  <a:pt x="1275" y="1121"/>
                  <a:pt x="1456" y="1281"/>
                  <a:pt x="1487" y="1491"/>
                </a:cubicBezTo>
                <a:moveTo>
                  <a:pt x="1306" y="872"/>
                </a:moveTo>
                <a:cubicBezTo>
                  <a:pt x="1341" y="872"/>
                  <a:pt x="1369" y="844"/>
                  <a:pt x="1369" y="809"/>
                </a:cubicBezTo>
                <a:lnTo>
                  <a:pt x="1369" y="504"/>
                </a:lnTo>
                <a:cubicBezTo>
                  <a:pt x="1511" y="475"/>
                  <a:pt x="1618" y="349"/>
                  <a:pt x="1618" y="199"/>
                </a:cubicBezTo>
                <a:lnTo>
                  <a:pt x="1618" y="63"/>
                </a:lnTo>
                <a:cubicBezTo>
                  <a:pt x="1618" y="28"/>
                  <a:pt x="1590" y="0"/>
                  <a:pt x="1555" y="0"/>
                </a:cubicBezTo>
                <a:cubicBezTo>
                  <a:pt x="1520" y="0"/>
                  <a:pt x="1492" y="28"/>
                  <a:pt x="1492" y="63"/>
                </a:cubicBezTo>
                <a:lnTo>
                  <a:pt x="1492" y="199"/>
                </a:lnTo>
                <a:cubicBezTo>
                  <a:pt x="1492" y="281"/>
                  <a:pt x="1438" y="351"/>
                  <a:pt x="1363" y="375"/>
                </a:cubicBezTo>
                <a:cubicBezTo>
                  <a:pt x="1329" y="163"/>
                  <a:pt x="1144" y="0"/>
                  <a:pt x="922" y="0"/>
                </a:cubicBezTo>
                <a:lnTo>
                  <a:pt x="696" y="0"/>
                </a:lnTo>
                <a:cubicBezTo>
                  <a:pt x="474" y="0"/>
                  <a:pt x="289" y="163"/>
                  <a:pt x="254" y="375"/>
                </a:cubicBezTo>
                <a:cubicBezTo>
                  <a:pt x="180" y="351"/>
                  <a:pt x="126" y="281"/>
                  <a:pt x="126" y="199"/>
                </a:cubicBezTo>
                <a:lnTo>
                  <a:pt x="126" y="63"/>
                </a:lnTo>
                <a:cubicBezTo>
                  <a:pt x="126" y="28"/>
                  <a:pt x="98" y="0"/>
                  <a:pt x="63" y="0"/>
                </a:cubicBezTo>
                <a:cubicBezTo>
                  <a:pt x="28" y="0"/>
                  <a:pt x="0" y="28"/>
                  <a:pt x="0" y="63"/>
                </a:cubicBezTo>
                <a:lnTo>
                  <a:pt x="0" y="199"/>
                </a:lnTo>
                <a:cubicBezTo>
                  <a:pt x="0" y="349"/>
                  <a:pt x="107" y="475"/>
                  <a:pt x="248" y="504"/>
                </a:cubicBezTo>
                <a:lnTo>
                  <a:pt x="248" y="809"/>
                </a:lnTo>
                <a:cubicBezTo>
                  <a:pt x="248" y="844"/>
                  <a:pt x="277" y="872"/>
                  <a:pt x="312" y="872"/>
                </a:cubicBezTo>
                <a:lnTo>
                  <a:pt x="746" y="872"/>
                </a:lnTo>
                <a:lnTo>
                  <a:pt x="746" y="995"/>
                </a:lnTo>
                <a:lnTo>
                  <a:pt x="560" y="995"/>
                </a:lnTo>
                <a:cubicBezTo>
                  <a:pt x="251" y="995"/>
                  <a:pt x="0" y="1245"/>
                  <a:pt x="0" y="1554"/>
                </a:cubicBezTo>
                <a:cubicBezTo>
                  <a:pt x="0" y="1589"/>
                  <a:pt x="28" y="1617"/>
                  <a:pt x="63" y="1617"/>
                </a:cubicBezTo>
                <a:lnTo>
                  <a:pt x="1555" y="1617"/>
                </a:lnTo>
                <a:cubicBezTo>
                  <a:pt x="1590" y="1617"/>
                  <a:pt x="1618" y="1589"/>
                  <a:pt x="1618" y="1554"/>
                </a:cubicBezTo>
                <a:cubicBezTo>
                  <a:pt x="1618" y="1245"/>
                  <a:pt x="1367" y="995"/>
                  <a:pt x="1058" y="995"/>
                </a:cubicBezTo>
                <a:lnTo>
                  <a:pt x="872" y="995"/>
                </a:lnTo>
                <a:lnTo>
                  <a:pt x="872" y="872"/>
                </a:lnTo>
                <a:lnTo>
                  <a:pt x="1306" y="8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6860018" y="3433466"/>
            <a:ext cx="382176" cy="381939"/>
          </a:xfrm>
          <a:custGeom>
            <a:avLst/>
            <a:gdLst/>
            <a:ahLst/>
            <a:cxnLst/>
            <a:rect l="l" t="t" r="r" b="b"/>
            <a:pathLst>
              <a:path w="1618" h="1617" extrusionOk="0">
                <a:moveTo>
                  <a:pt x="1121" y="1058"/>
                </a:moveTo>
                <a:lnTo>
                  <a:pt x="1121" y="1178"/>
                </a:lnTo>
                <a:cubicBezTo>
                  <a:pt x="1121" y="1213"/>
                  <a:pt x="1093" y="1242"/>
                  <a:pt x="1058" y="1242"/>
                </a:cubicBezTo>
                <a:cubicBezTo>
                  <a:pt x="1023" y="1242"/>
                  <a:pt x="994" y="1213"/>
                  <a:pt x="994" y="1178"/>
                </a:cubicBezTo>
                <a:lnTo>
                  <a:pt x="994" y="1058"/>
                </a:lnTo>
                <a:cubicBezTo>
                  <a:pt x="994" y="1023"/>
                  <a:pt x="1023" y="995"/>
                  <a:pt x="1058" y="995"/>
                </a:cubicBezTo>
                <a:cubicBezTo>
                  <a:pt x="1093" y="995"/>
                  <a:pt x="1121" y="1023"/>
                  <a:pt x="1121" y="1058"/>
                </a:cubicBezTo>
                <a:moveTo>
                  <a:pt x="481" y="312"/>
                </a:moveTo>
                <a:cubicBezTo>
                  <a:pt x="481" y="268"/>
                  <a:pt x="517" y="233"/>
                  <a:pt x="560" y="233"/>
                </a:cubicBezTo>
                <a:cubicBezTo>
                  <a:pt x="604" y="233"/>
                  <a:pt x="639" y="268"/>
                  <a:pt x="639" y="312"/>
                </a:cubicBezTo>
                <a:cubicBezTo>
                  <a:pt x="639" y="355"/>
                  <a:pt x="604" y="391"/>
                  <a:pt x="560" y="391"/>
                </a:cubicBezTo>
                <a:cubicBezTo>
                  <a:pt x="517" y="391"/>
                  <a:pt x="481" y="355"/>
                  <a:pt x="481" y="312"/>
                </a:cubicBezTo>
                <a:moveTo>
                  <a:pt x="233" y="312"/>
                </a:moveTo>
                <a:cubicBezTo>
                  <a:pt x="233" y="268"/>
                  <a:pt x="268" y="233"/>
                  <a:pt x="312" y="233"/>
                </a:cubicBezTo>
                <a:cubicBezTo>
                  <a:pt x="355" y="233"/>
                  <a:pt x="391" y="268"/>
                  <a:pt x="391" y="312"/>
                </a:cubicBezTo>
                <a:cubicBezTo>
                  <a:pt x="391" y="355"/>
                  <a:pt x="355" y="391"/>
                  <a:pt x="312" y="391"/>
                </a:cubicBezTo>
                <a:cubicBezTo>
                  <a:pt x="268" y="391"/>
                  <a:pt x="233" y="355"/>
                  <a:pt x="233" y="312"/>
                </a:cubicBezTo>
                <a:moveTo>
                  <a:pt x="1058" y="1491"/>
                </a:moveTo>
                <a:cubicBezTo>
                  <a:pt x="885" y="1491"/>
                  <a:pt x="745" y="1351"/>
                  <a:pt x="745" y="1178"/>
                </a:cubicBezTo>
                <a:cubicBezTo>
                  <a:pt x="745" y="1007"/>
                  <a:pt x="885" y="867"/>
                  <a:pt x="1058" y="867"/>
                </a:cubicBezTo>
                <a:cubicBezTo>
                  <a:pt x="1230" y="867"/>
                  <a:pt x="1370" y="1007"/>
                  <a:pt x="1370" y="1178"/>
                </a:cubicBezTo>
                <a:cubicBezTo>
                  <a:pt x="1370" y="1351"/>
                  <a:pt x="1230" y="1491"/>
                  <a:pt x="1058" y="1491"/>
                </a:cubicBezTo>
                <a:moveTo>
                  <a:pt x="126" y="624"/>
                </a:moveTo>
                <a:lnTo>
                  <a:pt x="1492" y="624"/>
                </a:lnTo>
                <a:lnTo>
                  <a:pt x="1492" y="1114"/>
                </a:lnTo>
                <a:cubicBezTo>
                  <a:pt x="1460" y="903"/>
                  <a:pt x="1277" y="740"/>
                  <a:pt x="1058" y="740"/>
                </a:cubicBezTo>
                <a:cubicBezTo>
                  <a:pt x="837" y="740"/>
                  <a:pt x="654" y="904"/>
                  <a:pt x="623" y="1116"/>
                </a:cubicBezTo>
                <a:lnTo>
                  <a:pt x="126" y="1116"/>
                </a:lnTo>
                <a:lnTo>
                  <a:pt x="126" y="624"/>
                </a:lnTo>
                <a:moveTo>
                  <a:pt x="1492" y="497"/>
                </a:moveTo>
                <a:lnTo>
                  <a:pt x="126" y="497"/>
                </a:lnTo>
                <a:lnTo>
                  <a:pt x="126" y="126"/>
                </a:lnTo>
                <a:lnTo>
                  <a:pt x="1492" y="126"/>
                </a:lnTo>
                <a:lnTo>
                  <a:pt x="1492" y="497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8"/>
                  <a:pt x="0" y="63"/>
                </a:cubicBezTo>
                <a:lnTo>
                  <a:pt x="0" y="1178"/>
                </a:lnTo>
                <a:cubicBezTo>
                  <a:pt x="0" y="1213"/>
                  <a:pt x="28" y="1242"/>
                  <a:pt x="63" y="1242"/>
                </a:cubicBezTo>
                <a:lnTo>
                  <a:pt x="623" y="1242"/>
                </a:lnTo>
                <a:cubicBezTo>
                  <a:pt x="654" y="1454"/>
                  <a:pt x="837" y="1617"/>
                  <a:pt x="1058" y="1617"/>
                </a:cubicBezTo>
                <a:cubicBezTo>
                  <a:pt x="1278" y="1617"/>
                  <a:pt x="1461" y="1454"/>
                  <a:pt x="1492" y="1242"/>
                </a:cubicBezTo>
                <a:lnTo>
                  <a:pt x="1555" y="1242"/>
                </a:lnTo>
                <a:cubicBezTo>
                  <a:pt x="1590" y="1242"/>
                  <a:pt x="1618" y="1213"/>
                  <a:pt x="1618" y="1178"/>
                </a:cubicBezTo>
                <a:lnTo>
                  <a:pt x="1618" y="63"/>
                </a:lnTo>
                <a:cubicBezTo>
                  <a:pt x="1618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7547303" y="3433348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51" y="765"/>
                </a:moveTo>
                <a:cubicBezTo>
                  <a:pt x="1376" y="790"/>
                  <a:pt x="1376" y="830"/>
                  <a:pt x="1351" y="855"/>
                </a:cubicBezTo>
                <a:lnTo>
                  <a:pt x="1165" y="1041"/>
                </a:lnTo>
                <a:cubicBezTo>
                  <a:pt x="1140" y="1066"/>
                  <a:pt x="1100" y="1066"/>
                  <a:pt x="1075" y="1041"/>
                </a:cubicBezTo>
                <a:lnTo>
                  <a:pt x="996" y="961"/>
                </a:lnTo>
                <a:lnTo>
                  <a:pt x="854" y="1103"/>
                </a:lnTo>
                <a:cubicBezTo>
                  <a:pt x="829" y="1127"/>
                  <a:pt x="789" y="1127"/>
                  <a:pt x="765" y="1103"/>
                </a:cubicBezTo>
                <a:cubicBezTo>
                  <a:pt x="740" y="1078"/>
                  <a:pt x="740" y="1038"/>
                  <a:pt x="765" y="1014"/>
                </a:cubicBezTo>
                <a:lnTo>
                  <a:pt x="951" y="827"/>
                </a:lnTo>
                <a:cubicBezTo>
                  <a:pt x="976" y="803"/>
                  <a:pt x="1016" y="803"/>
                  <a:pt x="1040" y="827"/>
                </a:cubicBezTo>
                <a:lnTo>
                  <a:pt x="1120" y="907"/>
                </a:lnTo>
                <a:lnTo>
                  <a:pt x="1262" y="765"/>
                </a:lnTo>
                <a:cubicBezTo>
                  <a:pt x="1286" y="740"/>
                  <a:pt x="1326" y="740"/>
                  <a:pt x="1351" y="765"/>
                </a:cubicBezTo>
                <a:moveTo>
                  <a:pt x="391" y="934"/>
                </a:moveTo>
                <a:cubicBezTo>
                  <a:pt x="391" y="978"/>
                  <a:pt x="356" y="1013"/>
                  <a:pt x="312" y="1013"/>
                </a:cubicBezTo>
                <a:cubicBezTo>
                  <a:pt x="268" y="1013"/>
                  <a:pt x="233" y="978"/>
                  <a:pt x="233" y="934"/>
                </a:cubicBezTo>
                <a:cubicBezTo>
                  <a:pt x="233" y="890"/>
                  <a:pt x="268" y="855"/>
                  <a:pt x="312" y="855"/>
                </a:cubicBezTo>
                <a:cubicBezTo>
                  <a:pt x="356" y="855"/>
                  <a:pt x="391" y="890"/>
                  <a:pt x="391" y="934"/>
                </a:cubicBezTo>
                <a:moveTo>
                  <a:pt x="233" y="701"/>
                </a:moveTo>
                <a:cubicBezTo>
                  <a:pt x="233" y="657"/>
                  <a:pt x="268" y="622"/>
                  <a:pt x="312" y="622"/>
                </a:cubicBezTo>
                <a:cubicBezTo>
                  <a:pt x="356" y="622"/>
                  <a:pt x="391" y="657"/>
                  <a:pt x="391" y="701"/>
                </a:cubicBezTo>
                <a:cubicBezTo>
                  <a:pt x="391" y="744"/>
                  <a:pt x="356" y="780"/>
                  <a:pt x="312" y="780"/>
                </a:cubicBezTo>
                <a:cubicBezTo>
                  <a:pt x="268" y="780"/>
                  <a:pt x="233" y="744"/>
                  <a:pt x="233" y="701"/>
                </a:cubicBezTo>
                <a:moveTo>
                  <a:pt x="624" y="500"/>
                </a:moveTo>
                <a:lnTo>
                  <a:pt x="1492" y="500"/>
                </a:lnTo>
                <a:lnTo>
                  <a:pt x="1492" y="1491"/>
                </a:lnTo>
                <a:lnTo>
                  <a:pt x="624" y="1491"/>
                </a:lnTo>
                <a:lnTo>
                  <a:pt x="624" y="500"/>
                </a:lnTo>
                <a:moveTo>
                  <a:pt x="127" y="500"/>
                </a:moveTo>
                <a:lnTo>
                  <a:pt x="497" y="500"/>
                </a:lnTo>
                <a:lnTo>
                  <a:pt x="497" y="1491"/>
                </a:lnTo>
                <a:lnTo>
                  <a:pt x="127" y="1491"/>
                </a:lnTo>
                <a:lnTo>
                  <a:pt x="127" y="500"/>
                </a:lnTo>
                <a:moveTo>
                  <a:pt x="1492" y="373"/>
                </a:moveTo>
                <a:lnTo>
                  <a:pt x="127" y="373"/>
                </a:lnTo>
                <a:lnTo>
                  <a:pt x="127" y="127"/>
                </a:lnTo>
                <a:lnTo>
                  <a:pt x="1492" y="127"/>
                </a:lnTo>
                <a:lnTo>
                  <a:pt x="1492" y="373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5"/>
                </a:cubicBezTo>
                <a:lnTo>
                  <a:pt x="1618" y="64"/>
                </a:lnTo>
                <a:cubicBezTo>
                  <a:pt x="1618" y="29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9"/>
          <p:cNvSpPr/>
          <p:nvPr/>
        </p:nvSpPr>
        <p:spPr>
          <a:xfrm>
            <a:off x="1214639" y="4069087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31" y="1492"/>
                </a:moveTo>
                <a:cubicBezTo>
                  <a:pt x="1397" y="1492"/>
                  <a:pt x="1370" y="1464"/>
                  <a:pt x="1370" y="1431"/>
                </a:cubicBezTo>
                <a:cubicBezTo>
                  <a:pt x="1370" y="1397"/>
                  <a:pt x="1397" y="1369"/>
                  <a:pt x="1431" y="1369"/>
                </a:cubicBezTo>
                <a:cubicBezTo>
                  <a:pt x="1464" y="1369"/>
                  <a:pt x="1492" y="1397"/>
                  <a:pt x="1492" y="1431"/>
                </a:cubicBezTo>
                <a:cubicBezTo>
                  <a:pt x="1492" y="1464"/>
                  <a:pt x="1464" y="1492"/>
                  <a:pt x="1431" y="1492"/>
                </a:cubicBezTo>
                <a:moveTo>
                  <a:pt x="809" y="1492"/>
                </a:moveTo>
                <a:cubicBezTo>
                  <a:pt x="775" y="1492"/>
                  <a:pt x="748" y="1464"/>
                  <a:pt x="748" y="1431"/>
                </a:cubicBezTo>
                <a:cubicBezTo>
                  <a:pt x="748" y="1397"/>
                  <a:pt x="775" y="1369"/>
                  <a:pt x="809" y="1369"/>
                </a:cubicBezTo>
                <a:cubicBezTo>
                  <a:pt x="843" y="1369"/>
                  <a:pt x="870" y="1397"/>
                  <a:pt x="870" y="1431"/>
                </a:cubicBezTo>
                <a:cubicBezTo>
                  <a:pt x="870" y="1464"/>
                  <a:pt x="843" y="1492"/>
                  <a:pt x="809" y="1492"/>
                </a:cubicBezTo>
                <a:moveTo>
                  <a:pt x="188" y="1492"/>
                </a:moveTo>
                <a:cubicBezTo>
                  <a:pt x="154" y="1492"/>
                  <a:pt x="126" y="1464"/>
                  <a:pt x="126" y="1431"/>
                </a:cubicBezTo>
                <a:cubicBezTo>
                  <a:pt x="126" y="1397"/>
                  <a:pt x="154" y="1369"/>
                  <a:pt x="188" y="1369"/>
                </a:cubicBezTo>
                <a:cubicBezTo>
                  <a:pt x="221" y="1369"/>
                  <a:pt x="249" y="1397"/>
                  <a:pt x="249" y="1431"/>
                </a:cubicBezTo>
                <a:cubicBezTo>
                  <a:pt x="249" y="1464"/>
                  <a:pt x="221" y="1492"/>
                  <a:pt x="188" y="1492"/>
                </a:cubicBezTo>
                <a:moveTo>
                  <a:pt x="686" y="871"/>
                </a:moveTo>
                <a:cubicBezTo>
                  <a:pt x="686" y="803"/>
                  <a:pt x="741" y="748"/>
                  <a:pt x="809" y="748"/>
                </a:cubicBezTo>
                <a:cubicBezTo>
                  <a:pt x="877" y="748"/>
                  <a:pt x="932" y="803"/>
                  <a:pt x="932" y="871"/>
                </a:cubicBezTo>
                <a:cubicBezTo>
                  <a:pt x="932" y="939"/>
                  <a:pt x="877" y="994"/>
                  <a:pt x="809" y="994"/>
                </a:cubicBezTo>
                <a:cubicBezTo>
                  <a:pt x="741" y="994"/>
                  <a:pt x="686" y="939"/>
                  <a:pt x="686" y="871"/>
                </a:cubicBezTo>
                <a:moveTo>
                  <a:pt x="188" y="126"/>
                </a:moveTo>
                <a:cubicBezTo>
                  <a:pt x="221" y="126"/>
                  <a:pt x="249" y="154"/>
                  <a:pt x="249" y="187"/>
                </a:cubicBezTo>
                <a:cubicBezTo>
                  <a:pt x="249" y="221"/>
                  <a:pt x="221" y="248"/>
                  <a:pt x="188" y="248"/>
                </a:cubicBezTo>
                <a:cubicBezTo>
                  <a:pt x="154" y="248"/>
                  <a:pt x="126" y="221"/>
                  <a:pt x="126" y="187"/>
                </a:cubicBezTo>
                <a:cubicBezTo>
                  <a:pt x="126" y="154"/>
                  <a:pt x="154" y="126"/>
                  <a:pt x="188" y="126"/>
                </a:cubicBezTo>
                <a:moveTo>
                  <a:pt x="809" y="126"/>
                </a:moveTo>
                <a:cubicBezTo>
                  <a:pt x="843" y="126"/>
                  <a:pt x="870" y="154"/>
                  <a:pt x="870" y="187"/>
                </a:cubicBezTo>
                <a:cubicBezTo>
                  <a:pt x="870" y="221"/>
                  <a:pt x="843" y="248"/>
                  <a:pt x="809" y="248"/>
                </a:cubicBezTo>
                <a:cubicBezTo>
                  <a:pt x="775" y="248"/>
                  <a:pt x="748" y="221"/>
                  <a:pt x="748" y="187"/>
                </a:cubicBezTo>
                <a:cubicBezTo>
                  <a:pt x="748" y="154"/>
                  <a:pt x="775" y="126"/>
                  <a:pt x="809" y="126"/>
                </a:cubicBezTo>
                <a:moveTo>
                  <a:pt x="1431" y="126"/>
                </a:moveTo>
                <a:cubicBezTo>
                  <a:pt x="1464" y="126"/>
                  <a:pt x="1492" y="154"/>
                  <a:pt x="1492" y="187"/>
                </a:cubicBezTo>
                <a:cubicBezTo>
                  <a:pt x="1492" y="221"/>
                  <a:pt x="1464" y="248"/>
                  <a:pt x="1431" y="248"/>
                </a:cubicBezTo>
                <a:cubicBezTo>
                  <a:pt x="1397" y="248"/>
                  <a:pt x="1370" y="221"/>
                  <a:pt x="1370" y="187"/>
                </a:cubicBezTo>
                <a:cubicBezTo>
                  <a:pt x="1370" y="154"/>
                  <a:pt x="1397" y="126"/>
                  <a:pt x="1431" y="126"/>
                </a:cubicBezTo>
                <a:moveTo>
                  <a:pt x="1431" y="1243"/>
                </a:moveTo>
                <a:cubicBezTo>
                  <a:pt x="1350" y="1243"/>
                  <a:pt x="1280" y="1295"/>
                  <a:pt x="1254" y="1367"/>
                </a:cubicBezTo>
                <a:lnTo>
                  <a:pt x="986" y="1367"/>
                </a:lnTo>
                <a:cubicBezTo>
                  <a:pt x="967" y="1315"/>
                  <a:pt x="925" y="1273"/>
                  <a:pt x="872" y="1254"/>
                </a:cubicBezTo>
                <a:lnTo>
                  <a:pt x="872" y="1113"/>
                </a:lnTo>
                <a:cubicBezTo>
                  <a:pt x="980" y="1085"/>
                  <a:pt x="1059" y="987"/>
                  <a:pt x="1059" y="871"/>
                </a:cubicBezTo>
                <a:cubicBezTo>
                  <a:pt x="1059" y="755"/>
                  <a:pt x="980" y="658"/>
                  <a:pt x="872" y="630"/>
                </a:cubicBezTo>
                <a:lnTo>
                  <a:pt x="872" y="561"/>
                </a:lnTo>
                <a:lnTo>
                  <a:pt x="1431" y="561"/>
                </a:lnTo>
                <a:cubicBezTo>
                  <a:pt x="1466" y="561"/>
                  <a:pt x="1494" y="532"/>
                  <a:pt x="1494" y="498"/>
                </a:cubicBezTo>
                <a:lnTo>
                  <a:pt x="1494" y="364"/>
                </a:lnTo>
                <a:cubicBezTo>
                  <a:pt x="1566" y="338"/>
                  <a:pt x="1618" y="269"/>
                  <a:pt x="1618" y="187"/>
                </a:cubicBezTo>
                <a:cubicBezTo>
                  <a:pt x="1618" y="84"/>
                  <a:pt x="1534" y="0"/>
                  <a:pt x="1431" y="0"/>
                </a:cubicBezTo>
                <a:cubicBezTo>
                  <a:pt x="1327" y="0"/>
                  <a:pt x="1243" y="84"/>
                  <a:pt x="1243" y="187"/>
                </a:cubicBezTo>
                <a:cubicBezTo>
                  <a:pt x="1243" y="269"/>
                  <a:pt x="1295" y="338"/>
                  <a:pt x="1368" y="364"/>
                </a:cubicBezTo>
                <a:lnTo>
                  <a:pt x="1368" y="434"/>
                </a:lnTo>
                <a:lnTo>
                  <a:pt x="872" y="434"/>
                </a:lnTo>
                <a:lnTo>
                  <a:pt x="872" y="364"/>
                </a:lnTo>
                <a:cubicBezTo>
                  <a:pt x="945" y="338"/>
                  <a:pt x="997" y="269"/>
                  <a:pt x="997" y="187"/>
                </a:cubicBezTo>
                <a:cubicBezTo>
                  <a:pt x="997" y="84"/>
                  <a:pt x="913" y="0"/>
                  <a:pt x="809" y="0"/>
                </a:cubicBezTo>
                <a:cubicBezTo>
                  <a:pt x="706" y="0"/>
                  <a:pt x="622" y="84"/>
                  <a:pt x="622" y="187"/>
                </a:cubicBezTo>
                <a:cubicBezTo>
                  <a:pt x="622" y="269"/>
                  <a:pt x="674" y="338"/>
                  <a:pt x="746" y="364"/>
                </a:cubicBezTo>
                <a:lnTo>
                  <a:pt x="746" y="434"/>
                </a:lnTo>
                <a:lnTo>
                  <a:pt x="251" y="434"/>
                </a:lnTo>
                <a:lnTo>
                  <a:pt x="251" y="364"/>
                </a:lnTo>
                <a:cubicBezTo>
                  <a:pt x="323" y="338"/>
                  <a:pt x="375" y="269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269"/>
                  <a:pt x="52" y="338"/>
                  <a:pt x="124" y="364"/>
                </a:cubicBezTo>
                <a:lnTo>
                  <a:pt x="124" y="498"/>
                </a:lnTo>
                <a:cubicBezTo>
                  <a:pt x="124" y="532"/>
                  <a:pt x="153" y="561"/>
                  <a:pt x="188" y="561"/>
                </a:cubicBezTo>
                <a:lnTo>
                  <a:pt x="746" y="561"/>
                </a:lnTo>
                <a:lnTo>
                  <a:pt x="746" y="630"/>
                </a:lnTo>
                <a:cubicBezTo>
                  <a:pt x="639" y="658"/>
                  <a:pt x="559" y="755"/>
                  <a:pt x="559" y="871"/>
                </a:cubicBezTo>
                <a:cubicBezTo>
                  <a:pt x="559" y="987"/>
                  <a:pt x="639" y="1085"/>
                  <a:pt x="746" y="1113"/>
                </a:cubicBezTo>
                <a:lnTo>
                  <a:pt x="746" y="1254"/>
                </a:lnTo>
                <a:cubicBezTo>
                  <a:pt x="693" y="1273"/>
                  <a:pt x="652" y="1315"/>
                  <a:pt x="633" y="1367"/>
                </a:cubicBezTo>
                <a:lnTo>
                  <a:pt x="364" y="1367"/>
                </a:lnTo>
                <a:cubicBezTo>
                  <a:pt x="338" y="1295"/>
                  <a:pt x="269" y="1243"/>
                  <a:pt x="188" y="1243"/>
                </a:cubicBezTo>
                <a:cubicBezTo>
                  <a:pt x="84" y="1243"/>
                  <a:pt x="0" y="1327"/>
                  <a:pt x="0" y="1431"/>
                </a:cubicBezTo>
                <a:cubicBezTo>
                  <a:pt x="0" y="1534"/>
                  <a:pt x="84" y="1618"/>
                  <a:pt x="188" y="1618"/>
                </a:cubicBezTo>
                <a:cubicBezTo>
                  <a:pt x="269" y="1618"/>
                  <a:pt x="338" y="1566"/>
                  <a:pt x="364" y="1494"/>
                </a:cubicBezTo>
                <a:lnTo>
                  <a:pt x="633" y="1494"/>
                </a:lnTo>
                <a:cubicBezTo>
                  <a:pt x="659" y="1566"/>
                  <a:pt x="728" y="1618"/>
                  <a:pt x="809" y="1618"/>
                </a:cubicBezTo>
                <a:cubicBezTo>
                  <a:pt x="890" y="1618"/>
                  <a:pt x="960" y="1566"/>
                  <a:pt x="986" y="1494"/>
                </a:cubicBezTo>
                <a:lnTo>
                  <a:pt x="1254" y="1494"/>
                </a:lnTo>
                <a:cubicBezTo>
                  <a:pt x="1280" y="1566"/>
                  <a:pt x="1350" y="1618"/>
                  <a:pt x="1431" y="1618"/>
                </a:cubicBezTo>
                <a:cubicBezTo>
                  <a:pt x="1534" y="1618"/>
                  <a:pt x="1618" y="1534"/>
                  <a:pt x="1618" y="1431"/>
                </a:cubicBezTo>
                <a:cubicBezTo>
                  <a:pt x="1618" y="1327"/>
                  <a:pt x="1534" y="1243"/>
                  <a:pt x="1431" y="124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9"/>
          <p:cNvSpPr/>
          <p:nvPr/>
        </p:nvSpPr>
        <p:spPr>
          <a:xfrm>
            <a:off x="1902351" y="4069087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463" y="1209"/>
                </a:moveTo>
                <a:lnTo>
                  <a:pt x="1114" y="1047"/>
                </a:lnTo>
                <a:lnTo>
                  <a:pt x="1225" y="1492"/>
                </a:lnTo>
                <a:lnTo>
                  <a:pt x="393" y="1492"/>
                </a:lnTo>
                <a:lnTo>
                  <a:pt x="463" y="1209"/>
                </a:lnTo>
                <a:moveTo>
                  <a:pt x="734" y="126"/>
                </a:moveTo>
                <a:lnTo>
                  <a:pt x="884" y="126"/>
                </a:lnTo>
                <a:lnTo>
                  <a:pt x="966" y="456"/>
                </a:lnTo>
                <a:lnTo>
                  <a:pt x="631" y="540"/>
                </a:lnTo>
                <a:lnTo>
                  <a:pt x="734" y="126"/>
                </a:lnTo>
                <a:moveTo>
                  <a:pt x="596" y="679"/>
                </a:moveTo>
                <a:lnTo>
                  <a:pt x="997" y="579"/>
                </a:lnTo>
                <a:lnTo>
                  <a:pt x="1083" y="924"/>
                </a:lnTo>
                <a:lnTo>
                  <a:pt x="498" y="1070"/>
                </a:lnTo>
                <a:lnTo>
                  <a:pt x="596" y="679"/>
                </a:lnTo>
                <a:moveTo>
                  <a:pt x="1555" y="1492"/>
                </a:moveTo>
                <a:lnTo>
                  <a:pt x="1355" y="1492"/>
                </a:lnTo>
                <a:lnTo>
                  <a:pt x="994" y="48"/>
                </a:lnTo>
                <a:cubicBezTo>
                  <a:pt x="987" y="20"/>
                  <a:pt x="962" y="0"/>
                  <a:pt x="933" y="0"/>
                </a:cubicBezTo>
                <a:lnTo>
                  <a:pt x="685" y="0"/>
                </a:lnTo>
                <a:cubicBezTo>
                  <a:pt x="656" y="0"/>
                  <a:pt x="630" y="20"/>
                  <a:pt x="623" y="48"/>
                </a:cubicBezTo>
                <a:cubicBezTo>
                  <a:pt x="579" y="223"/>
                  <a:pt x="297" y="1351"/>
                  <a:pt x="262" y="1492"/>
                </a:cubicBezTo>
                <a:lnTo>
                  <a:pt x="63" y="1492"/>
                </a:lnTo>
                <a:cubicBezTo>
                  <a:pt x="28" y="1492"/>
                  <a:pt x="0" y="1520"/>
                  <a:pt x="0" y="1555"/>
                </a:cubicBezTo>
                <a:cubicBezTo>
                  <a:pt x="0" y="1590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90"/>
                  <a:pt x="1618" y="1555"/>
                </a:cubicBezTo>
                <a:cubicBezTo>
                  <a:pt x="1618" y="1520"/>
                  <a:pt x="1590" y="1492"/>
                  <a:pt x="1555" y="149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9"/>
          <p:cNvSpPr/>
          <p:nvPr/>
        </p:nvSpPr>
        <p:spPr>
          <a:xfrm>
            <a:off x="2619825" y="4069087"/>
            <a:ext cx="381467" cy="382176"/>
          </a:xfrm>
          <a:custGeom>
            <a:avLst/>
            <a:gdLst/>
            <a:ahLst/>
            <a:cxnLst/>
            <a:rect l="l" t="t" r="r" b="b"/>
            <a:pathLst>
              <a:path w="1615" h="1618" extrusionOk="0">
                <a:moveTo>
                  <a:pt x="1489" y="1116"/>
                </a:moveTo>
                <a:lnTo>
                  <a:pt x="1367" y="1116"/>
                </a:lnTo>
                <a:lnTo>
                  <a:pt x="1367" y="689"/>
                </a:lnTo>
                <a:cubicBezTo>
                  <a:pt x="1367" y="654"/>
                  <a:pt x="1339" y="626"/>
                  <a:pt x="1304" y="626"/>
                </a:cubicBezTo>
                <a:lnTo>
                  <a:pt x="833" y="626"/>
                </a:lnTo>
                <a:lnTo>
                  <a:pt x="604" y="396"/>
                </a:lnTo>
                <a:cubicBezTo>
                  <a:pt x="592" y="384"/>
                  <a:pt x="576" y="378"/>
                  <a:pt x="559" y="378"/>
                </a:cubicBezTo>
                <a:lnTo>
                  <a:pt x="374" y="378"/>
                </a:lnTo>
                <a:lnTo>
                  <a:pt x="374" y="126"/>
                </a:lnTo>
                <a:lnTo>
                  <a:pt x="781" y="126"/>
                </a:lnTo>
                <a:lnTo>
                  <a:pt x="1011" y="355"/>
                </a:lnTo>
                <a:cubicBezTo>
                  <a:pt x="1023" y="367"/>
                  <a:pt x="1039" y="374"/>
                  <a:pt x="1055" y="374"/>
                </a:cubicBezTo>
                <a:lnTo>
                  <a:pt x="1489" y="374"/>
                </a:lnTo>
                <a:lnTo>
                  <a:pt x="1489" y="1116"/>
                </a:lnTo>
                <a:moveTo>
                  <a:pt x="1241" y="1492"/>
                </a:moveTo>
                <a:lnTo>
                  <a:pt x="126" y="1492"/>
                </a:lnTo>
                <a:lnTo>
                  <a:pt x="126" y="504"/>
                </a:lnTo>
                <a:lnTo>
                  <a:pt x="533" y="504"/>
                </a:lnTo>
                <a:lnTo>
                  <a:pt x="763" y="734"/>
                </a:lnTo>
                <a:cubicBezTo>
                  <a:pt x="774" y="745"/>
                  <a:pt x="791" y="752"/>
                  <a:pt x="807" y="752"/>
                </a:cubicBezTo>
                <a:lnTo>
                  <a:pt x="1241" y="752"/>
                </a:lnTo>
                <a:lnTo>
                  <a:pt x="1241" y="1492"/>
                </a:lnTo>
                <a:moveTo>
                  <a:pt x="1552" y="248"/>
                </a:moveTo>
                <a:lnTo>
                  <a:pt x="1082" y="248"/>
                </a:lnTo>
                <a:lnTo>
                  <a:pt x="852" y="18"/>
                </a:lnTo>
                <a:cubicBezTo>
                  <a:pt x="840" y="6"/>
                  <a:pt x="824" y="0"/>
                  <a:pt x="807" y="0"/>
                </a:cubicBezTo>
                <a:lnTo>
                  <a:pt x="311" y="0"/>
                </a:lnTo>
                <a:cubicBezTo>
                  <a:pt x="276" y="0"/>
                  <a:pt x="248" y="28"/>
                  <a:pt x="248" y="63"/>
                </a:cubicBezTo>
                <a:lnTo>
                  <a:pt x="248" y="378"/>
                </a:lnTo>
                <a:lnTo>
                  <a:pt x="63" y="378"/>
                </a:lnTo>
                <a:cubicBezTo>
                  <a:pt x="28" y="378"/>
                  <a:pt x="0" y="406"/>
                  <a:pt x="0" y="441"/>
                </a:cubicBezTo>
                <a:lnTo>
                  <a:pt x="0" y="1555"/>
                </a:lnTo>
                <a:cubicBezTo>
                  <a:pt x="0" y="1590"/>
                  <a:pt x="28" y="1618"/>
                  <a:pt x="63" y="1618"/>
                </a:cubicBezTo>
                <a:lnTo>
                  <a:pt x="1304" y="1618"/>
                </a:lnTo>
                <a:cubicBezTo>
                  <a:pt x="1339" y="1618"/>
                  <a:pt x="1367" y="1590"/>
                  <a:pt x="1367" y="1555"/>
                </a:cubicBezTo>
                <a:lnTo>
                  <a:pt x="1367" y="1243"/>
                </a:lnTo>
                <a:lnTo>
                  <a:pt x="1552" y="1243"/>
                </a:lnTo>
                <a:cubicBezTo>
                  <a:pt x="1587" y="1243"/>
                  <a:pt x="1615" y="1214"/>
                  <a:pt x="1615" y="1180"/>
                </a:cubicBezTo>
                <a:lnTo>
                  <a:pt x="1615" y="311"/>
                </a:lnTo>
                <a:cubicBezTo>
                  <a:pt x="1615" y="276"/>
                  <a:pt x="1587" y="248"/>
                  <a:pt x="1552" y="2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3334188" y="4069324"/>
            <a:ext cx="382412" cy="381703"/>
          </a:xfrm>
          <a:custGeom>
            <a:avLst/>
            <a:gdLst/>
            <a:ahLst/>
            <a:cxnLst/>
            <a:rect l="l" t="t" r="r" b="b"/>
            <a:pathLst>
              <a:path w="1619" h="1616" extrusionOk="0">
                <a:moveTo>
                  <a:pt x="1431" y="1490"/>
                </a:moveTo>
                <a:cubicBezTo>
                  <a:pt x="1398" y="1490"/>
                  <a:pt x="1370" y="1462"/>
                  <a:pt x="1370" y="1429"/>
                </a:cubicBezTo>
                <a:cubicBezTo>
                  <a:pt x="1370" y="1395"/>
                  <a:pt x="1398" y="1368"/>
                  <a:pt x="1431" y="1368"/>
                </a:cubicBezTo>
                <a:cubicBezTo>
                  <a:pt x="1465" y="1368"/>
                  <a:pt x="1492" y="1395"/>
                  <a:pt x="1492" y="1429"/>
                </a:cubicBezTo>
                <a:cubicBezTo>
                  <a:pt x="1492" y="1462"/>
                  <a:pt x="1465" y="1490"/>
                  <a:pt x="1431" y="1490"/>
                </a:cubicBezTo>
                <a:moveTo>
                  <a:pt x="808" y="1490"/>
                </a:moveTo>
                <a:cubicBezTo>
                  <a:pt x="774" y="1490"/>
                  <a:pt x="747" y="1462"/>
                  <a:pt x="747" y="1429"/>
                </a:cubicBezTo>
                <a:cubicBezTo>
                  <a:pt x="747" y="1395"/>
                  <a:pt x="774" y="1368"/>
                  <a:pt x="808" y="1368"/>
                </a:cubicBezTo>
                <a:cubicBezTo>
                  <a:pt x="842" y="1368"/>
                  <a:pt x="869" y="1395"/>
                  <a:pt x="869" y="1429"/>
                </a:cubicBezTo>
                <a:cubicBezTo>
                  <a:pt x="869" y="1462"/>
                  <a:pt x="842" y="1490"/>
                  <a:pt x="808" y="1490"/>
                </a:cubicBezTo>
                <a:moveTo>
                  <a:pt x="188" y="1490"/>
                </a:moveTo>
                <a:cubicBezTo>
                  <a:pt x="154" y="1490"/>
                  <a:pt x="127" y="1462"/>
                  <a:pt x="127" y="1429"/>
                </a:cubicBezTo>
                <a:cubicBezTo>
                  <a:pt x="127" y="1395"/>
                  <a:pt x="154" y="1368"/>
                  <a:pt x="188" y="1368"/>
                </a:cubicBezTo>
                <a:cubicBezTo>
                  <a:pt x="221" y="1368"/>
                  <a:pt x="249" y="1395"/>
                  <a:pt x="249" y="1429"/>
                </a:cubicBezTo>
                <a:cubicBezTo>
                  <a:pt x="249" y="1462"/>
                  <a:pt x="221" y="1490"/>
                  <a:pt x="188" y="1490"/>
                </a:cubicBezTo>
                <a:moveTo>
                  <a:pt x="436" y="745"/>
                </a:moveTo>
                <a:lnTo>
                  <a:pt x="312" y="745"/>
                </a:lnTo>
                <a:cubicBezTo>
                  <a:pt x="278" y="745"/>
                  <a:pt x="251" y="718"/>
                  <a:pt x="251" y="684"/>
                </a:cubicBezTo>
                <a:cubicBezTo>
                  <a:pt x="251" y="650"/>
                  <a:pt x="278" y="623"/>
                  <a:pt x="312" y="623"/>
                </a:cubicBezTo>
                <a:lnTo>
                  <a:pt x="436" y="623"/>
                </a:lnTo>
                <a:cubicBezTo>
                  <a:pt x="469" y="623"/>
                  <a:pt x="497" y="650"/>
                  <a:pt x="497" y="684"/>
                </a:cubicBezTo>
                <a:cubicBezTo>
                  <a:pt x="497" y="718"/>
                  <a:pt x="469" y="745"/>
                  <a:pt x="436" y="745"/>
                </a:cubicBezTo>
                <a:moveTo>
                  <a:pt x="623" y="188"/>
                </a:moveTo>
                <a:cubicBezTo>
                  <a:pt x="623" y="154"/>
                  <a:pt x="650" y="127"/>
                  <a:pt x="684" y="127"/>
                </a:cubicBezTo>
                <a:lnTo>
                  <a:pt x="932" y="127"/>
                </a:lnTo>
                <a:cubicBezTo>
                  <a:pt x="966" y="127"/>
                  <a:pt x="993" y="154"/>
                  <a:pt x="993" y="188"/>
                </a:cubicBezTo>
                <a:cubicBezTo>
                  <a:pt x="993" y="221"/>
                  <a:pt x="966" y="249"/>
                  <a:pt x="932" y="249"/>
                </a:cubicBezTo>
                <a:lnTo>
                  <a:pt x="684" y="249"/>
                </a:lnTo>
                <a:cubicBezTo>
                  <a:pt x="650" y="249"/>
                  <a:pt x="623" y="221"/>
                  <a:pt x="623" y="188"/>
                </a:cubicBezTo>
                <a:moveTo>
                  <a:pt x="1180" y="623"/>
                </a:moveTo>
                <a:lnTo>
                  <a:pt x="1305" y="623"/>
                </a:lnTo>
                <a:cubicBezTo>
                  <a:pt x="1338" y="623"/>
                  <a:pt x="1365" y="650"/>
                  <a:pt x="1365" y="684"/>
                </a:cubicBezTo>
                <a:cubicBezTo>
                  <a:pt x="1365" y="718"/>
                  <a:pt x="1338" y="745"/>
                  <a:pt x="1305" y="745"/>
                </a:cubicBezTo>
                <a:lnTo>
                  <a:pt x="1180" y="745"/>
                </a:lnTo>
                <a:cubicBezTo>
                  <a:pt x="1147" y="745"/>
                  <a:pt x="1119" y="718"/>
                  <a:pt x="1119" y="684"/>
                </a:cubicBezTo>
                <a:cubicBezTo>
                  <a:pt x="1119" y="650"/>
                  <a:pt x="1147" y="623"/>
                  <a:pt x="1180" y="623"/>
                </a:cubicBezTo>
                <a:moveTo>
                  <a:pt x="1494" y="1252"/>
                </a:moveTo>
                <a:lnTo>
                  <a:pt x="1494" y="1242"/>
                </a:lnTo>
                <a:cubicBezTo>
                  <a:pt x="1494" y="1105"/>
                  <a:pt x="1383" y="993"/>
                  <a:pt x="1245" y="993"/>
                </a:cubicBezTo>
                <a:lnTo>
                  <a:pt x="871" y="993"/>
                </a:lnTo>
                <a:lnTo>
                  <a:pt x="871" y="747"/>
                </a:lnTo>
                <a:lnTo>
                  <a:pt x="1004" y="747"/>
                </a:lnTo>
                <a:cubicBezTo>
                  <a:pt x="1030" y="819"/>
                  <a:pt x="1099" y="871"/>
                  <a:pt x="1180" y="871"/>
                </a:cubicBezTo>
                <a:lnTo>
                  <a:pt x="1305" y="871"/>
                </a:lnTo>
                <a:cubicBezTo>
                  <a:pt x="1408" y="871"/>
                  <a:pt x="1492" y="787"/>
                  <a:pt x="1492" y="684"/>
                </a:cubicBezTo>
                <a:cubicBezTo>
                  <a:pt x="1492" y="581"/>
                  <a:pt x="1408" y="497"/>
                  <a:pt x="1305" y="497"/>
                </a:cubicBezTo>
                <a:lnTo>
                  <a:pt x="1180" y="497"/>
                </a:lnTo>
                <a:cubicBezTo>
                  <a:pt x="1099" y="497"/>
                  <a:pt x="1030" y="549"/>
                  <a:pt x="1004" y="621"/>
                </a:cubicBezTo>
                <a:lnTo>
                  <a:pt x="871" y="621"/>
                </a:lnTo>
                <a:lnTo>
                  <a:pt x="871" y="375"/>
                </a:lnTo>
                <a:lnTo>
                  <a:pt x="932" y="375"/>
                </a:lnTo>
                <a:cubicBezTo>
                  <a:pt x="1035" y="375"/>
                  <a:pt x="1119" y="291"/>
                  <a:pt x="1119" y="188"/>
                </a:cubicBezTo>
                <a:cubicBezTo>
                  <a:pt x="1119" y="84"/>
                  <a:pt x="1035" y="0"/>
                  <a:pt x="932" y="0"/>
                </a:cubicBezTo>
                <a:lnTo>
                  <a:pt x="684" y="0"/>
                </a:lnTo>
                <a:cubicBezTo>
                  <a:pt x="581" y="0"/>
                  <a:pt x="497" y="84"/>
                  <a:pt x="497" y="188"/>
                </a:cubicBezTo>
                <a:cubicBezTo>
                  <a:pt x="497" y="291"/>
                  <a:pt x="581" y="375"/>
                  <a:pt x="684" y="375"/>
                </a:cubicBezTo>
                <a:lnTo>
                  <a:pt x="745" y="375"/>
                </a:lnTo>
                <a:lnTo>
                  <a:pt x="745" y="621"/>
                </a:lnTo>
                <a:lnTo>
                  <a:pt x="612" y="621"/>
                </a:lnTo>
                <a:cubicBezTo>
                  <a:pt x="586" y="549"/>
                  <a:pt x="517" y="497"/>
                  <a:pt x="436" y="497"/>
                </a:cubicBezTo>
                <a:lnTo>
                  <a:pt x="312" y="497"/>
                </a:lnTo>
                <a:cubicBezTo>
                  <a:pt x="208" y="497"/>
                  <a:pt x="124" y="581"/>
                  <a:pt x="124" y="684"/>
                </a:cubicBezTo>
                <a:cubicBezTo>
                  <a:pt x="124" y="787"/>
                  <a:pt x="208" y="871"/>
                  <a:pt x="312" y="871"/>
                </a:cubicBezTo>
                <a:lnTo>
                  <a:pt x="436" y="871"/>
                </a:lnTo>
                <a:cubicBezTo>
                  <a:pt x="517" y="871"/>
                  <a:pt x="586" y="819"/>
                  <a:pt x="612" y="747"/>
                </a:cubicBezTo>
                <a:lnTo>
                  <a:pt x="745" y="747"/>
                </a:lnTo>
                <a:lnTo>
                  <a:pt x="745" y="993"/>
                </a:lnTo>
                <a:lnTo>
                  <a:pt x="374" y="993"/>
                </a:lnTo>
                <a:cubicBezTo>
                  <a:pt x="236" y="993"/>
                  <a:pt x="124" y="1105"/>
                  <a:pt x="124" y="1242"/>
                </a:cubicBezTo>
                <a:lnTo>
                  <a:pt x="124" y="1252"/>
                </a:lnTo>
                <a:cubicBezTo>
                  <a:pt x="52" y="1278"/>
                  <a:pt x="0" y="1348"/>
                  <a:pt x="0" y="1429"/>
                </a:cubicBezTo>
                <a:cubicBezTo>
                  <a:pt x="0" y="1532"/>
                  <a:pt x="84" y="1616"/>
                  <a:pt x="188" y="1616"/>
                </a:cubicBezTo>
                <a:cubicBezTo>
                  <a:pt x="291" y="1616"/>
                  <a:pt x="375" y="1532"/>
                  <a:pt x="375" y="1429"/>
                </a:cubicBezTo>
                <a:cubicBezTo>
                  <a:pt x="375" y="1348"/>
                  <a:pt x="323" y="1278"/>
                  <a:pt x="251" y="1252"/>
                </a:cubicBezTo>
                <a:lnTo>
                  <a:pt x="251" y="1242"/>
                </a:lnTo>
                <a:cubicBezTo>
                  <a:pt x="251" y="1175"/>
                  <a:pt x="306" y="1119"/>
                  <a:pt x="374" y="1119"/>
                </a:cubicBezTo>
                <a:lnTo>
                  <a:pt x="745" y="1119"/>
                </a:lnTo>
                <a:lnTo>
                  <a:pt x="745" y="1252"/>
                </a:lnTo>
                <a:cubicBezTo>
                  <a:pt x="673" y="1278"/>
                  <a:pt x="621" y="1348"/>
                  <a:pt x="621" y="1429"/>
                </a:cubicBezTo>
                <a:cubicBezTo>
                  <a:pt x="621" y="1532"/>
                  <a:pt x="705" y="1616"/>
                  <a:pt x="808" y="1616"/>
                </a:cubicBezTo>
                <a:cubicBezTo>
                  <a:pt x="911" y="1616"/>
                  <a:pt x="995" y="1532"/>
                  <a:pt x="995" y="1429"/>
                </a:cubicBezTo>
                <a:cubicBezTo>
                  <a:pt x="995" y="1348"/>
                  <a:pt x="943" y="1278"/>
                  <a:pt x="871" y="1252"/>
                </a:cubicBezTo>
                <a:lnTo>
                  <a:pt x="871" y="1119"/>
                </a:lnTo>
                <a:lnTo>
                  <a:pt x="1245" y="1119"/>
                </a:lnTo>
                <a:cubicBezTo>
                  <a:pt x="1313" y="1119"/>
                  <a:pt x="1368" y="1175"/>
                  <a:pt x="1368" y="1242"/>
                </a:cubicBezTo>
                <a:lnTo>
                  <a:pt x="1368" y="1252"/>
                </a:lnTo>
                <a:cubicBezTo>
                  <a:pt x="1296" y="1278"/>
                  <a:pt x="1244" y="1348"/>
                  <a:pt x="1244" y="1429"/>
                </a:cubicBezTo>
                <a:cubicBezTo>
                  <a:pt x="1244" y="1532"/>
                  <a:pt x="1328" y="1616"/>
                  <a:pt x="1431" y="1616"/>
                </a:cubicBezTo>
                <a:cubicBezTo>
                  <a:pt x="1535" y="1616"/>
                  <a:pt x="1619" y="1532"/>
                  <a:pt x="1619" y="1429"/>
                </a:cubicBezTo>
                <a:cubicBezTo>
                  <a:pt x="1619" y="1348"/>
                  <a:pt x="1567" y="1278"/>
                  <a:pt x="1494" y="125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4045999" y="4069087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437" y="940"/>
                </a:moveTo>
                <a:cubicBezTo>
                  <a:pt x="1365" y="1012"/>
                  <a:pt x="1248" y="1012"/>
                  <a:pt x="1175" y="940"/>
                </a:cubicBezTo>
                <a:cubicBezTo>
                  <a:pt x="1103" y="868"/>
                  <a:pt x="1103" y="750"/>
                  <a:pt x="1175" y="678"/>
                </a:cubicBezTo>
                <a:cubicBezTo>
                  <a:pt x="1248" y="605"/>
                  <a:pt x="1365" y="605"/>
                  <a:pt x="1437" y="678"/>
                </a:cubicBezTo>
                <a:cubicBezTo>
                  <a:pt x="1510" y="750"/>
                  <a:pt x="1510" y="868"/>
                  <a:pt x="1437" y="940"/>
                </a:cubicBezTo>
                <a:moveTo>
                  <a:pt x="436" y="746"/>
                </a:moveTo>
                <a:cubicBezTo>
                  <a:pt x="265" y="746"/>
                  <a:pt x="126" y="607"/>
                  <a:pt x="126" y="436"/>
                </a:cubicBezTo>
                <a:cubicBezTo>
                  <a:pt x="126" y="265"/>
                  <a:pt x="265" y="126"/>
                  <a:pt x="436" y="126"/>
                </a:cubicBezTo>
                <a:cubicBezTo>
                  <a:pt x="607" y="126"/>
                  <a:pt x="746" y="265"/>
                  <a:pt x="746" y="436"/>
                </a:cubicBezTo>
                <a:cubicBezTo>
                  <a:pt x="746" y="607"/>
                  <a:pt x="607" y="746"/>
                  <a:pt x="436" y="746"/>
                </a:cubicBezTo>
                <a:moveTo>
                  <a:pt x="746" y="1306"/>
                </a:moveTo>
                <a:cubicBezTo>
                  <a:pt x="746" y="1408"/>
                  <a:pt x="663" y="1492"/>
                  <a:pt x="560" y="1492"/>
                </a:cubicBezTo>
                <a:cubicBezTo>
                  <a:pt x="458" y="1492"/>
                  <a:pt x="375" y="1408"/>
                  <a:pt x="375" y="1306"/>
                </a:cubicBezTo>
                <a:cubicBezTo>
                  <a:pt x="375" y="1204"/>
                  <a:pt x="458" y="1121"/>
                  <a:pt x="560" y="1121"/>
                </a:cubicBezTo>
                <a:lnTo>
                  <a:pt x="561" y="1121"/>
                </a:lnTo>
                <a:cubicBezTo>
                  <a:pt x="663" y="1121"/>
                  <a:pt x="746" y="1204"/>
                  <a:pt x="746" y="1306"/>
                </a:cubicBezTo>
                <a:moveTo>
                  <a:pt x="1527" y="588"/>
                </a:moveTo>
                <a:cubicBezTo>
                  <a:pt x="1415" y="476"/>
                  <a:pt x="1243" y="470"/>
                  <a:pt x="1124" y="556"/>
                </a:cubicBezTo>
                <a:lnTo>
                  <a:pt x="871" y="400"/>
                </a:lnTo>
                <a:cubicBezTo>
                  <a:pt x="852" y="176"/>
                  <a:pt x="664" y="0"/>
                  <a:pt x="436" y="0"/>
                </a:cubicBezTo>
                <a:cubicBezTo>
                  <a:pt x="196" y="0"/>
                  <a:pt x="0" y="195"/>
                  <a:pt x="0" y="436"/>
                </a:cubicBezTo>
                <a:cubicBezTo>
                  <a:pt x="0" y="663"/>
                  <a:pt x="174" y="850"/>
                  <a:pt x="396" y="870"/>
                </a:cubicBezTo>
                <a:lnTo>
                  <a:pt x="465" y="1009"/>
                </a:lnTo>
                <a:cubicBezTo>
                  <a:pt x="340" y="1049"/>
                  <a:pt x="249" y="1167"/>
                  <a:pt x="249" y="1306"/>
                </a:cubicBezTo>
                <a:cubicBezTo>
                  <a:pt x="249" y="1478"/>
                  <a:pt x="388" y="1618"/>
                  <a:pt x="560" y="1618"/>
                </a:cubicBezTo>
                <a:cubicBezTo>
                  <a:pt x="732" y="1618"/>
                  <a:pt x="872" y="1478"/>
                  <a:pt x="872" y="1306"/>
                </a:cubicBezTo>
                <a:cubicBezTo>
                  <a:pt x="872" y="1148"/>
                  <a:pt x="754" y="1017"/>
                  <a:pt x="601" y="997"/>
                </a:cubicBezTo>
                <a:lnTo>
                  <a:pt x="533" y="861"/>
                </a:lnTo>
                <a:cubicBezTo>
                  <a:pt x="693" y="825"/>
                  <a:pt x="820" y="700"/>
                  <a:pt x="859" y="541"/>
                </a:cubicBezTo>
                <a:lnTo>
                  <a:pt x="1037" y="651"/>
                </a:lnTo>
                <a:cubicBezTo>
                  <a:pt x="968" y="768"/>
                  <a:pt x="981" y="925"/>
                  <a:pt x="1086" y="1029"/>
                </a:cubicBezTo>
                <a:cubicBezTo>
                  <a:pt x="1208" y="1151"/>
                  <a:pt x="1405" y="1151"/>
                  <a:pt x="1527" y="1029"/>
                </a:cubicBezTo>
                <a:cubicBezTo>
                  <a:pt x="1649" y="908"/>
                  <a:pt x="1649" y="710"/>
                  <a:pt x="1527" y="5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4768820" y="4069087"/>
            <a:ext cx="326432" cy="382176"/>
          </a:xfrm>
          <a:custGeom>
            <a:avLst/>
            <a:gdLst/>
            <a:ahLst/>
            <a:cxnLst/>
            <a:rect l="l" t="t" r="r" b="b"/>
            <a:pathLst>
              <a:path w="1382" h="1618" extrusionOk="0">
                <a:moveTo>
                  <a:pt x="691" y="623"/>
                </a:moveTo>
                <a:cubicBezTo>
                  <a:pt x="725" y="623"/>
                  <a:pt x="752" y="650"/>
                  <a:pt x="752" y="684"/>
                </a:cubicBezTo>
                <a:cubicBezTo>
                  <a:pt x="752" y="718"/>
                  <a:pt x="725" y="745"/>
                  <a:pt x="691" y="745"/>
                </a:cubicBezTo>
                <a:cubicBezTo>
                  <a:pt x="657" y="745"/>
                  <a:pt x="630" y="718"/>
                  <a:pt x="630" y="684"/>
                </a:cubicBezTo>
                <a:cubicBezTo>
                  <a:pt x="630" y="650"/>
                  <a:pt x="657" y="623"/>
                  <a:pt x="691" y="623"/>
                </a:cubicBezTo>
                <a:moveTo>
                  <a:pt x="503" y="684"/>
                </a:moveTo>
                <a:cubicBezTo>
                  <a:pt x="503" y="788"/>
                  <a:pt x="588" y="872"/>
                  <a:pt x="691" y="872"/>
                </a:cubicBezTo>
                <a:cubicBezTo>
                  <a:pt x="794" y="872"/>
                  <a:pt x="878" y="788"/>
                  <a:pt x="878" y="684"/>
                </a:cubicBezTo>
                <a:cubicBezTo>
                  <a:pt x="878" y="581"/>
                  <a:pt x="794" y="497"/>
                  <a:pt x="691" y="497"/>
                </a:cubicBezTo>
                <a:cubicBezTo>
                  <a:pt x="588" y="497"/>
                  <a:pt x="503" y="581"/>
                  <a:pt x="503" y="684"/>
                </a:cubicBezTo>
                <a:moveTo>
                  <a:pt x="1123" y="994"/>
                </a:moveTo>
                <a:lnTo>
                  <a:pt x="255" y="994"/>
                </a:lnTo>
                <a:lnTo>
                  <a:pt x="255" y="491"/>
                </a:lnTo>
                <a:lnTo>
                  <a:pt x="689" y="144"/>
                </a:lnTo>
                <a:lnTo>
                  <a:pt x="1123" y="492"/>
                </a:lnTo>
                <a:lnTo>
                  <a:pt x="1123" y="994"/>
                </a:lnTo>
                <a:moveTo>
                  <a:pt x="690" y="1491"/>
                </a:moveTo>
                <a:cubicBezTo>
                  <a:pt x="656" y="1491"/>
                  <a:pt x="628" y="1464"/>
                  <a:pt x="628" y="1430"/>
                </a:cubicBezTo>
                <a:cubicBezTo>
                  <a:pt x="628" y="1396"/>
                  <a:pt x="656" y="1369"/>
                  <a:pt x="690" y="1369"/>
                </a:cubicBezTo>
                <a:cubicBezTo>
                  <a:pt x="723" y="1369"/>
                  <a:pt x="751" y="1396"/>
                  <a:pt x="751" y="1430"/>
                </a:cubicBezTo>
                <a:cubicBezTo>
                  <a:pt x="751" y="1464"/>
                  <a:pt x="723" y="1491"/>
                  <a:pt x="690" y="1491"/>
                </a:cubicBezTo>
                <a:moveTo>
                  <a:pt x="1358" y="518"/>
                </a:moveTo>
                <a:lnTo>
                  <a:pt x="729" y="13"/>
                </a:lnTo>
                <a:cubicBezTo>
                  <a:pt x="706" y="-5"/>
                  <a:pt x="673" y="-5"/>
                  <a:pt x="650" y="13"/>
                </a:cubicBezTo>
                <a:lnTo>
                  <a:pt x="24" y="515"/>
                </a:lnTo>
                <a:cubicBezTo>
                  <a:pt x="-3" y="537"/>
                  <a:pt x="-8" y="577"/>
                  <a:pt x="14" y="604"/>
                </a:cubicBezTo>
                <a:cubicBezTo>
                  <a:pt x="36" y="631"/>
                  <a:pt x="76" y="636"/>
                  <a:pt x="103" y="614"/>
                </a:cubicBezTo>
                <a:lnTo>
                  <a:pt x="129" y="593"/>
                </a:lnTo>
                <a:lnTo>
                  <a:pt x="129" y="1057"/>
                </a:lnTo>
                <a:cubicBezTo>
                  <a:pt x="129" y="1092"/>
                  <a:pt x="157" y="1120"/>
                  <a:pt x="192" y="1120"/>
                </a:cubicBezTo>
                <a:lnTo>
                  <a:pt x="626" y="1120"/>
                </a:lnTo>
                <a:lnTo>
                  <a:pt x="626" y="1254"/>
                </a:lnTo>
                <a:cubicBezTo>
                  <a:pt x="574" y="1272"/>
                  <a:pt x="532" y="1314"/>
                  <a:pt x="513" y="1367"/>
                </a:cubicBezTo>
                <a:lnTo>
                  <a:pt x="192" y="1367"/>
                </a:lnTo>
                <a:cubicBezTo>
                  <a:pt x="157" y="1367"/>
                  <a:pt x="129" y="1395"/>
                  <a:pt x="129" y="1430"/>
                </a:cubicBezTo>
                <a:cubicBezTo>
                  <a:pt x="129" y="1465"/>
                  <a:pt x="157" y="1493"/>
                  <a:pt x="192" y="1493"/>
                </a:cubicBezTo>
                <a:lnTo>
                  <a:pt x="513" y="1493"/>
                </a:lnTo>
                <a:cubicBezTo>
                  <a:pt x="539" y="1566"/>
                  <a:pt x="608" y="1618"/>
                  <a:pt x="690" y="1618"/>
                </a:cubicBezTo>
                <a:cubicBezTo>
                  <a:pt x="771" y="1618"/>
                  <a:pt x="840" y="1566"/>
                  <a:pt x="866" y="1493"/>
                </a:cubicBezTo>
                <a:lnTo>
                  <a:pt x="1187" y="1493"/>
                </a:lnTo>
                <a:cubicBezTo>
                  <a:pt x="1222" y="1493"/>
                  <a:pt x="1250" y="1465"/>
                  <a:pt x="1250" y="1430"/>
                </a:cubicBezTo>
                <a:cubicBezTo>
                  <a:pt x="1250" y="1395"/>
                  <a:pt x="1222" y="1367"/>
                  <a:pt x="1187" y="1367"/>
                </a:cubicBezTo>
                <a:lnTo>
                  <a:pt x="866" y="1367"/>
                </a:lnTo>
                <a:cubicBezTo>
                  <a:pt x="847" y="1314"/>
                  <a:pt x="805" y="1272"/>
                  <a:pt x="753" y="1254"/>
                </a:cubicBezTo>
                <a:lnTo>
                  <a:pt x="753" y="1120"/>
                </a:lnTo>
                <a:lnTo>
                  <a:pt x="1187" y="1120"/>
                </a:lnTo>
                <a:cubicBezTo>
                  <a:pt x="1222" y="1120"/>
                  <a:pt x="1250" y="1092"/>
                  <a:pt x="1250" y="1057"/>
                </a:cubicBezTo>
                <a:lnTo>
                  <a:pt x="1250" y="593"/>
                </a:lnTo>
                <a:lnTo>
                  <a:pt x="1279" y="617"/>
                </a:lnTo>
                <a:cubicBezTo>
                  <a:pt x="1306" y="638"/>
                  <a:pt x="1346" y="634"/>
                  <a:pt x="1368" y="607"/>
                </a:cubicBezTo>
                <a:cubicBezTo>
                  <a:pt x="1390" y="580"/>
                  <a:pt x="1385" y="540"/>
                  <a:pt x="1358" y="5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5440470" y="4069442"/>
            <a:ext cx="381703" cy="381467"/>
          </a:xfrm>
          <a:custGeom>
            <a:avLst/>
            <a:gdLst/>
            <a:ahLst/>
            <a:cxnLst/>
            <a:rect l="l" t="t" r="r" b="b"/>
            <a:pathLst>
              <a:path w="1616" h="1615" extrusionOk="0">
                <a:moveTo>
                  <a:pt x="1218" y="858"/>
                </a:moveTo>
                <a:lnTo>
                  <a:pt x="970" y="1044"/>
                </a:lnTo>
                <a:cubicBezTo>
                  <a:pt x="942" y="1065"/>
                  <a:pt x="902" y="1059"/>
                  <a:pt x="882" y="1031"/>
                </a:cubicBezTo>
                <a:cubicBezTo>
                  <a:pt x="861" y="1004"/>
                  <a:pt x="866" y="964"/>
                  <a:pt x="894" y="943"/>
                </a:cubicBezTo>
                <a:lnTo>
                  <a:pt x="1075" y="807"/>
                </a:lnTo>
                <a:lnTo>
                  <a:pt x="894" y="672"/>
                </a:lnTo>
                <a:cubicBezTo>
                  <a:pt x="866" y="651"/>
                  <a:pt x="861" y="611"/>
                  <a:pt x="882" y="584"/>
                </a:cubicBezTo>
                <a:cubicBezTo>
                  <a:pt x="902" y="556"/>
                  <a:pt x="942" y="550"/>
                  <a:pt x="970" y="571"/>
                </a:cubicBezTo>
                <a:lnTo>
                  <a:pt x="1218" y="757"/>
                </a:lnTo>
                <a:cubicBezTo>
                  <a:pt x="1252" y="782"/>
                  <a:pt x="1252" y="833"/>
                  <a:pt x="1218" y="858"/>
                </a:cubicBezTo>
                <a:moveTo>
                  <a:pt x="722" y="672"/>
                </a:moveTo>
                <a:lnTo>
                  <a:pt x="541" y="807"/>
                </a:lnTo>
                <a:lnTo>
                  <a:pt x="722" y="943"/>
                </a:lnTo>
                <a:cubicBezTo>
                  <a:pt x="750" y="964"/>
                  <a:pt x="755" y="1004"/>
                  <a:pt x="734" y="1031"/>
                </a:cubicBezTo>
                <a:cubicBezTo>
                  <a:pt x="713" y="1059"/>
                  <a:pt x="674" y="1065"/>
                  <a:pt x="646" y="1044"/>
                </a:cubicBezTo>
                <a:lnTo>
                  <a:pt x="398" y="858"/>
                </a:lnTo>
                <a:cubicBezTo>
                  <a:pt x="364" y="833"/>
                  <a:pt x="364" y="782"/>
                  <a:pt x="398" y="757"/>
                </a:cubicBezTo>
                <a:lnTo>
                  <a:pt x="646" y="571"/>
                </a:lnTo>
                <a:cubicBezTo>
                  <a:pt x="674" y="550"/>
                  <a:pt x="713" y="556"/>
                  <a:pt x="734" y="584"/>
                </a:cubicBezTo>
                <a:cubicBezTo>
                  <a:pt x="755" y="611"/>
                  <a:pt x="750" y="651"/>
                  <a:pt x="722" y="672"/>
                </a:cubicBezTo>
                <a:moveTo>
                  <a:pt x="326" y="1289"/>
                </a:moveTo>
                <a:cubicBezTo>
                  <a:pt x="60" y="1023"/>
                  <a:pt x="60" y="592"/>
                  <a:pt x="326" y="326"/>
                </a:cubicBezTo>
                <a:cubicBezTo>
                  <a:pt x="593" y="60"/>
                  <a:pt x="1023" y="59"/>
                  <a:pt x="1290" y="326"/>
                </a:cubicBezTo>
                <a:cubicBezTo>
                  <a:pt x="1556" y="592"/>
                  <a:pt x="1556" y="1023"/>
                  <a:pt x="1290" y="1289"/>
                </a:cubicBezTo>
                <a:cubicBezTo>
                  <a:pt x="1023" y="1555"/>
                  <a:pt x="593" y="1555"/>
                  <a:pt x="326" y="1289"/>
                </a:cubicBezTo>
                <a:moveTo>
                  <a:pt x="1422" y="1332"/>
                </a:moveTo>
                <a:cubicBezTo>
                  <a:pt x="1691" y="1018"/>
                  <a:pt x="1683" y="540"/>
                  <a:pt x="1379" y="237"/>
                </a:cubicBezTo>
                <a:cubicBezTo>
                  <a:pt x="1063" y="-79"/>
                  <a:pt x="553" y="-79"/>
                  <a:pt x="237" y="237"/>
                </a:cubicBezTo>
                <a:cubicBezTo>
                  <a:pt x="-78" y="552"/>
                  <a:pt x="-79" y="1063"/>
                  <a:pt x="237" y="1378"/>
                </a:cubicBezTo>
                <a:cubicBezTo>
                  <a:pt x="541" y="1682"/>
                  <a:pt x="1019" y="1690"/>
                  <a:pt x="1333" y="1421"/>
                </a:cubicBezTo>
                <a:lnTo>
                  <a:pt x="1508" y="1596"/>
                </a:lnTo>
                <a:cubicBezTo>
                  <a:pt x="1532" y="1621"/>
                  <a:pt x="1572" y="1621"/>
                  <a:pt x="1597" y="1596"/>
                </a:cubicBezTo>
                <a:cubicBezTo>
                  <a:pt x="1622" y="1572"/>
                  <a:pt x="1622" y="1532"/>
                  <a:pt x="1597" y="1507"/>
                </a:cubicBezTo>
                <a:lnTo>
                  <a:pt x="1422" y="1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6157589" y="4069442"/>
            <a:ext cx="381467" cy="381467"/>
          </a:xfrm>
          <a:custGeom>
            <a:avLst/>
            <a:gdLst/>
            <a:ahLst/>
            <a:cxnLst/>
            <a:rect l="l" t="t" r="r" b="b"/>
            <a:pathLst>
              <a:path w="1615" h="1615" extrusionOk="0">
                <a:moveTo>
                  <a:pt x="1615" y="808"/>
                </a:moveTo>
                <a:cubicBezTo>
                  <a:pt x="1615" y="1048"/>
                  <a:pt x="1420" y="1243"/>
                  <a:pt x="1179" y="1243"/>
                </a:cubicBezTo>
                <a:lnTo>
                  <a:pt x="994" y="1243"/>
                </a:lnTo>
                <a:lnTo>
                  <a:pt x="994" y="1304"/>
                </a:lnTo>
                <a:cubicBezTo>
                  <a:pt x="994" y="1339"/>
                  <a:pt x="966" y="1367"/>
                  <a:pt x="931" y="1367"/>
                </a:cubicBezTo>
                <a:cubicBezTo>
                  <a:pt x="896" y="1367"/>
                  <a:pt x="868" y="1339"/>
                  <a:pt x="868" y="1304"/>
                </a:cubicBezTo>
                <a:lnTo>
                  <a:pt x="868" y="808"/>
                </a:lnTo>
                <a:cubicBezTo>
                  <a:pt x="868" y="752"/>
                  <a:pt x="936" y="724"/>
                  <a:pt x="976" y="763"/>
                </a:cubicBezTo>
                <a:lnTo>
                  <a:pt x="1100" y="887"/>
                </a:lnTo>
                <a:cubicBezTo>
                  <a:pt x="1125" y="912"/>
                  <a:pt x="1125" y="952"/>
                  <a:pt x="1100" y="977"/>
                </a:cubicBezTo>
                <a:cubicBezTo>
                  <a:pt x="1075" y="1001"/>
                  <a:pt x="1035" y="1001"/>
                  <a:pt x="1011" y="977"/>
                </a:cubicBezTo>
                <a:lnTo>
                  <a:pt x="994" y="960"/>
                </a:lnTo>
                <a:lnTo>
                  <a:pt x="994" y="1117"/>
                </a:lnTo>
                <a:lnTo>
                  <a:pt x="1179" y="1117"/>
                </a:lnTo>
                <a:cubicBezTo>
                  <a:pt x="1350" y="1117"/>
                  <a:pt x="1489" y="978"/>
                  <a:pt x="1489" y="808"/>
                </a:cubicBezTo>
                <a:cubicBezTo>
                  <a:pt x="1489" y="637"/>
                  <a:pt x="1350" y="499"/>
                  <a:pt x="1179" y="499"/>
                </a:cubicBezTo>
                <a:cubicBezTo>
                  <a:pt x="1145" y="499"/>
                  <a:pt x="1116" y="470"/>
                  <a:pt x="1116" y="436"/>
                </a:cubicBezTo>
                <a:cubicBezTo>
                  <a:pt x="1116" y="265"/>
                  <a:pt x="978" y="126"/>
                  <a:pt x="807" y="126"/>
                </a:cubicBezTo>
                <a:cubicBezTo>
                  <a:pt x="637" y="126"/>
                  <a:pt x="498" y="265"/>
                  <a:pt x="498" y="436"/>
                </a:cubicBezTo>
                <a:cubicBezTo>
                  <a:pt x="498" y="470"/>
                  <a:pt x="470" y="499"/>
                  <a:pt x="435" y="499"/>
                </a:cubicBezTo>
                <a:cubicBezTo>
                  <a:pt x="265" y="499"/>
                  <a:pt x="126" y="637"/>
                  <a:pt x="126" y="808"/>
                </a:cubicBezTo>
                <a:cubicBezTo>
                  <a:pt x="126" y="978"/>
                  <a:pt x="265" y="1117"/>
                  <a:pt x="435" y="1117"/>
                </a:cubicBezTo>
                <a:lnTo>
                  <a:pt x="620" y="1117"/>
                </a:lnTo>
                <a:lnTo>
                  <a:pt x="620" y="1056"/>
                </a:lnTo>
                <a:cubicBezTo>
                  <a:pt x="620" y="1021"/>
                  <a:pt x="648" y="993"/>
                  <a:pt x="683" y="993"/>
                </a:cubicBezTo>
                <a:cubicBezTo>
                  <a:pt x="718" y="993"/>
                  <a:pt x="746" y="1021"/>
                  <a:pt x="746" y="1056"/>
                </a:cubicBezTo>
                <a:lnTo>
                  <a:pt x="746" y="1552"/>
                </a:lnTo>
                <a:cubicBezTo>
                  <a:pt x="746" y="1609"/>
                  <a:pt x="678" y="1636"/>
                  <a:pt x="639" y="1597"/>
                </a:cubicBezTo>
                <a:lnTo>
                  <a:pt x="514" y="1473"/>
                </a:lnTo>
                <a:cubicBezTo>
                  <a:pt x="490" y="1448"/>
                  <a:pt x="490" y="1408"/>
                  <a:pt x="514" y="1384"/>
                </a:cubicBezTo>
                <a:cubicBezTo>
                  <a:pt x="539" y="1359"/>
                  <a:pt x="579" y="1359"/>
                  <a:pt x="604" y="1384"/>
                </a:cubicBezTo>
                <a:lnTo>
                  <a:pt x="620" y="1400"/>
                </a:lnTo>
                <a:lnTo>
                  <a:pt x="620" y="1243"/>
                </a:lnTo>
                <a:lnTo>
                  <a:pt x="435" y="1243"/>
                </a:lnTo>
                <a:cubicBezTo>
                  <a:pt x="195" y="1243"/>
                  <a:pt x="0" y="1048"/>
                  <a:pt x="0" y="808"/>
                </a:cubicBezTo>
                <a:cubicBezTo>
                  <a:pt x="0" y="588"/>
                  <a:pt x="164" y="405"/>
                  <a:pt x="376" y="377"/>
                </a:cubicBezTo>
                <a:cubicBezTo>
                  <a:pt x="405" y="164"/>
                  <a:pt x="587" y="0"/>
                  <a:pt x="807" y="0"/>
                </a:cubicBezTo>
                <a:cubicBezTo>
                  <a:pt x="1027" y="0"/>
                  <a:pt x="1210" y="164"/>
                  <a:pt x="1239" y="377"/>
                </a:cubicBezTo>
                <a:cubicBezTo>
                  <a:pt x="1451" y="405"/>
                  <a:pt x="1615" y="588"/>
                  <a:pt x="1615" y="8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6860372" y="4069442"/>
            <a:ext cx="381467" cy="381467"/>
          </a:xfrm>
          <a:custGeom>
            <a:avLst/>
            <a:gdLst/>
            <a:ahLst/>
            <a:cxnLst/>
            <a:rect l="l" t="t" r="r" b="b"/>
            <a:pathLst>
              <a:path w="1615" h="1615" extrusionOk="0">
                <a:moveTo>
                  <a:pt x="248" y="808"/>
                </a:moveTo>
                <a:cubicBezTo>
                  <a:pt x="248" y="773"/>
                  <a:pt x="276" y="745"/>
                  <a:pt x="311" y="745"/>
                </a:cubicBezTo>
                <a:lnTo>
                  <a:pt x="683" y="745"/>
                </a:lnTo>
                <a:cubicBezTo>
                  <a:pt x="718" y="745"/>
                  <a:pt x="746" y="773"/>
                  <a:pt x="746" y="808"/>
                </a:cubicBezTo>
                <a:cubicBezTo>
                  <a:pt x="746" y="843"/>
                  <a:pt x="718" y="871"/>
                  <a:pt x="683" y="871"/>
                </a:cubicBezTo>
                <a:lnTo>
                  <a:pt x="311" y="871"/>
                </a:lnTo>
                <a:cubicBezTo>
                  <a:pt x="276" y="871"/>
                  <a:pt x="248" y="843"/>
                  <a:pt x="248" y="808"/>
                </a:cubicBezTo>
                <a:moveTo>
                  <a:pt x="248" y="560"/>
                </a:moveTo>
                <a:cubicBezTo>
                  <a:pt x="248" y="525"/>
                  <a:pt x="276" y="497"/>
                  <a:pt x="311" y="497"/>
                </a:cubicBezTo>
                <a:lnTo>
                  <a:pt x="1304" y="497"/>
                </a:lnTo>
                <a:cubicBezTo>
                  <a:pt x="1339" y="497"/>
                  <a:pt x="1367" y="525"/>
                  <a:pt x="1367" y="560"/>
                </a:cubicBezTo>
                <a:cubicBezTo>
                  <a:pt x="1367" y="595"/>
                  <a:pt x="1339" y="623"/>
                  <a:pt x="1304" y="623"/>
                </a:cubicBezTo>
                <a:lnTo>
                  <a:pt x="311" y="623"/>
                </a:lnTo>
                <a:cubicBezTo>
                  <a:pt x="276" y="623"/>
                  <a:pt x="248" y="595"/>
                  <a:pt x="248" y="560"/>
                </a:cubicBezTo>
                <a:moveTo>
                  <a:pt x="248" y="312"/>
                </a:moveTo>
                <a:cubicBezTo>
                  <a:pt x="248" y="277"/>
                  <a:pt x="276" y="249"/>
                  <a:pt x="311" y="249"/>
                </a:cubicBezTo>
                <a:lnTo>
                  <a:pt x="1304" y="249"/>
                </a:lnTo>
                <a:cubicBezTo>
                  <a:pt x="1339" y="249"/>
                  <a:pt x="1367" y="277"/>
                  <a:pt x="1367" y="312"/>
                </a:cubicBezTo>
                <a:cubicBezTo>
                  <a:pt x="1367" y="347"/>
                  <a:pt x="1339" y="375"/>
                  <a:pt x="1304" y="375"/>
                </a:cubicBezTo>
                <a:lnTo>
                  <a:pt x="311" y="375"/>
                </a:lnTo>
                <a:cubicBezTo>
                  <a:pt x="276" y="375"/>
                  <a:pt x="248" y="347"/>
                  <a:pt x="248" y="312"/>
                </a:cubicBezTo>
                <a:moveTo>
                  <a:pt x="1489" y="1117"/>
                </a:moveTo>
                <a:lnTo>
                  <a:pt x="1368" y="1117"/>
                </a:lnTo>
                <a:lnTo>
                  <a:pt x="1368" y="808"/>
                </a:lnTo>
                <a:cubicBezTo>
                  <a:pt x="1368" y="773"/>
                  <a:pt x="1340" y="745"/>
                  <a:pt x="1305" y="745"/>
                </a:cubicBezTo>
                <a:lnTo>
                  <a:pt x="931" y="745"/>
                </a:lnTo>
                <a:cubicBezTo>
                  <a:pt x="897" y="745"/>
                  <a:pt x="868" y="773"/>
                  <a:pt x="868" y="808"/>
                </a:cubicBezTo>
                <a:lnTo>
                  <a:pt x="868" y="1117"/>
                </a:lnTo>
                <a:lnTo>
                  <a:pt x="126" y="1117"/>
                </a:lnTo>
                <a:lnTo>
                  <a:pt x="126" y="127"/>
                </a:lnTo>
                <a:lnTo>
                  <a:pt x="1489" y="127"/>
                </a:lnTo>
                <a:lnTo>
                  <a:pt x="1489" y="1117"/>
                </a:lnTo>
                <a:moveTo>
                  <a:pt x="1242" y="1398"/>
                </a:moveTo>
                <a:lnTo>
                  <a:pt x="1164" y="1320"/>
                </a:lnTo>
                <a:cubicBezTo>
                  <a:pt x="1139" y="1295"/>
                  <a:pt x="1099" y="1295"/>
                  <a:pt x="1075" y="1320"/>
                </a:cubicBezTo>
                <a:lnTo>
                  <a:pt x="995" y="1400"/>
                </a:lnTo>
                <a:lnTo>
                  <a:pt x="995" y="871"/>
                </a:lnTo>
                <a:lnTo>
                  <a:pt x="1242" y="871"/>
                </a:lnTo>
                <a:lnTo>
                  <a:pt x="1242" y="1398"/>
                </a:lnTo>
                <a:moveTo>
                  <a:pt x="1552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180"/>
                </a:lnTo>
                <a:cubicBezTo>
                  <a:pt x="0" y="1215"/>
                  <a:pt x="28" y="1243"/>
                  <a:pt x="63" y="1243"/>
                </a:cubicBezTo>
                <a:lnTo>
                  <a:pt x="868" y="1243"/>
                </a:lnTo>
                <a:lnTo>
                  <a:pt x="868" y="1552"/>
                </a:lnTo>
                <a:cubicBezTo>
                  <a:pt x="868" y="1609"/>
                  <a:pt x="937" y="1636"/>
                  <a:pt x="976" y="1597"/>
                </a:cubicBezTo>
                <a:lnTo>
                  <a:pt x="1119" y="1454"/>
                </a:lnTo>
                <a:lnTo>
                  <a:pt x="1261" y="1595"/>
                </a:lnTo>
                <a:cubicBezTo>
                  <a:pt x="1300" y="1635"/>
                  <a:pt x="1368" y="1607"/>
                  <a:pt x="1368" y="1551"/>
                </a:cubicBezTo>
                <a:lnTo>
                  <a:pt x="1368" y="1243"/>
                </a:lnTo>
                <a:lnTo>
                  <a:pt x="1552" y="1243"/>
                </a:lnTo>
                <a:cubicBezTo>
                  <a:pt x="1587" y="1243"/>
                  <a:pt x="1615" y="1215"/>
                  <a:pt x="1615" y="1180"/>
                </a:cubicBezTo>
                <a:lnTo>
                  <a:pt x="1615" y="64"/>
                </a:lnTo>
                <a:cubicBezTo>
                  <a:pt x="1615" y="29"/>
                  <a:pt x="1587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7605999" y="4069087"/>
            <a:ext cx="264783" cy="382176"/>
          </a:xfrm>
          <a:custGeom>
            <a:avLst/>
            <a:gdLst/>
            <a:ahLst/>
            <a:cxnLst/>
            <a:rect l="l" t="t" r="r" b="b"/>
            <a:pathLst>
              <a:path w="1121" h="1618" extrusionOk="0">
                <a:moveTo>
                  <a:pt x="623" y="1058"/>
                </a:moveTo>
                <a:cubicBezTo>
                  <a:pt x="623" y="1093"/>
                  <a:pt x="595" y="1121"/>
                  <a:pt x="560" y="1121"/>
                </a:cubicBezTo>
                <a:lnTo>
                  <a:pt x="312" y="1121"/>
                </a:lnTo>
                <a:cubicBezTo>
                  <a:pt x="277" y="1121"/>
                  <a:pt x="248" y="1093"/>
                  <a:pt x="248" y="1058"/>
                </a:cubicBezTo>
                <a:cubicBezTo>
                  <a:pt x="248" y="1023"/>
                  <a:pt x="277" y="995"/>
                  <a:pt x="312" y="995"/>
                </a:cubicBezTo>
                <a:lnTo>
                  <a:pt x="560" y="995"/>
                </a:lnTo>
                <a:cubicBezTo>
                  <a:pt x="595" y="995"/>
                  <a:pt x="623" y="1023"/>
                  <a:pt x="623" y="1058"/>
                </a:cubicBezTo>
                <a:moveTo>
                  <a:pt x="872" y="809"/>
                </a:moveTo>
                <a:cubicBezTo>
                  <a:pt x="872" y="844"/>
                  <a:pt x="844" y="872"/>
                  <a:pt x="809" y="872"/>
                </a:cubicBezTo>
                <a:lnTo>
                  <a:pt x="312" y="872"/>
                </a:lnTo>
                <a:cubicBezTo>
                  <a:pt x="277" y="872"/>
                  <a:pt x="248" y="844"/>
                  <a:pt x="248" y="809"/>
                </a:cubicBezTo>
                <a:cubicBezTo>
                  <a:pt x="248" y="774"/>
                  <a:pt x="277" y="746"/>
                  <a:pt x="312" y="746"/>
                </a:cubicBezTo>
                <a:lnTo>
                  <a:pt x="809" y="746"/>
                </a:lnTo>
                <a:cubicBezTo>
                  <a:pt x="844" y="746"/>
                  <a:pt x="872" y="774"/>
                  <a:pt x="872" y="809"/>
                </a:cubicBezTo>
                <a:moveTo>
                  <a:pt x="248" y="560"/>
                </a:moveTo>
                <a:cubicBezTo>
                  <a:pt x="248" y="526"/>
                  <a:pt x="277" y="497"/>
                  <a:pt x="312" y="497"/>
                </a:cubicBezTo>
                <a:lnTo>
                  <a:pt x="809" y="497"/>
                </a:lnTo>
                <a:cubicBezTo>
                  <a:pt x="844" y="497"/>
                  <a:pt x="872" y="526"/>
                  <a:pt x="872" y="560"/>
                </a:cubicBezTo>
                <a:cubicBezTo>
                  <a:pt x="872" y="595"/>
                  <a:pt x="844" y="624"/>
                  <a:pt x="809" y="624"/>
                </a:cubicBezTo>
                <a:lnTo>
                  <a:pt x="312" y="624"/>
                </a:lnTo>
                <a:cubicBezTo>
                  <a:pt x="277" y="624"/>
                  <a:pt x="248" y="595"/>
                  <a:pt x="248" y="560"/>
                </a:cubicBezTo>
                <a:moveTo>
                  <a:pt x="933" y="1492"/>
                </a:move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370"/>
                </a:lnTo>
                <a:lnTo>
                  <a:pt x="994" y="1370"/>
                </a:lnTo>
                <a:lnTo>
                  <a:pt x="994" y="1431"/>
                </a:lnTo>
                <a:cubicBezTo>
                  <a:pt x="994" y="1464"/>
                  <a:pt x="967" y="1492"/>
                  <a:pt x="933" y="1492"/>
                </a:cubicBezTo>
                <a:moveTo>
                  <a:pt x="187" y="126"/>
                </a:moveTo>
                <a:lnTo>
                  <a:pt x="933" y="126"/>
                </a:lnTo>
                <a:cubicBezTo>
                  <a:pt x="967" y="126"/>
                  <a:pt x="994" y="154"/>
                  <a:pt x="994" y="188"/>
                </a:cubicBezTo>
                <a:lnTo>
                  <a:pt x="994" y="249"/>
                </a:lnTo>
                <a:lnTo>
                  <a:pt x="126" y="249"/>
                </a:lnTo>
                <a:lnTo>
                  <a:pt x="126" y="188"/>
                </a:lnTo>
                <a:cubicBezTo>
                  <a:pt x="126" y="154"/>
                  <a:pt x="154" y="126"/>
                  <a:pt x="187" y="126"/>
                </a:cubicBezTo>
                <a:moveTo>
                  <a:pt x="126" y="375"/>
                </a:moveTo>
                <a:lnTo>
                  <a:pt x="994" y="375"/>
                </a:lnTo>
                <a:lnTo>
                  <a:pt x="994" y="1243"/>
                </a:lnTo>
                <a:lnTo>
                  <a:pt x="126" y="1243"/>
                </a:lnTo>
                <a:lnTo>
                  <a:pt x="126" y="375"/>
                </a:lnTo>
                <a:moveTo>
                  <a:pt x="933" y="0"/>
                </a:moveTo>
                <a:lnTo>
                  <a:pt x="187" y="0"/>
                </a:lnTo>
                <a:cubicBezTo>
                  <a:pt x="84" y="0"/>
                  <a:pt x="0" y="84"/>
                  <a:pt x="0" y="188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933" y="1618"/>
                </a:lnTo>
                <a:cubicBezTo>
                  <a:pt x="1037" y="1618"/>
                  <a:pt x="1121" y="1534"/>
                  <a:pt x="1121" y="1431"/>
                </a:cubicBezTo>
                <a:lnTo>
                  <a:pt x="1121" y="188"/>
                </a:lnTo>
                <a:cubicBezTo>
                  <a:pt x="1121" y="84"/>
                  <a:pt x="1037" y="0"/>
                  <a:pt x="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99" name="Google Shape;699;p50"/>
          <p:cNvSpPr txBox="1"/>
          <p:nvPr/>
        </p:nvSpPr>
        <p:spPr>
          <a:xfrm>
            <a:off x="713225" y="1576925"/>
            <a:ext cx="7717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an assortment of alternative resources whose style fits that of this template: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0" name="Google Shape;700;p50"/>
          <p:cNvGrpSpPr/>
          <p:nvPr/>
        </p:nvGrpSpPr>
        <p:grpSpPr>
          <a:xfrm>
            <a:off x="2089552" y="2077648"/>
            <a:ext cx="2227697" cy="1163385"/>
            <a:chOff x="1214700" y="2515150"/>
            <a:chExt cx="1625700" cy="849000"/>
          </a:xfrm>
        </p:grpSpPr>
        <p:grpSp>
          <p:nvGrpSpPr>
            <p:cNvPr id="701" name="Google Shape;701;p50"/>
            <p:cNvGrpSpPr/>
            <p:nvPr/>
          </p:nvGrpSpPr>
          <p:grpSpPr>
            <a:xfrm>
              <a:off x="1214700" y="2515150"/>
              <a:ext cx="1625700" cy="849000"/>
              <a:chOff x="4653650" y="1256600"/>
              <a:chExt cx="1625700" cy="849000"/>
            </a:xfrm>
          </p:grpSpPr>
          <p:sp>
            <p:nvSpPr>
              <p:cNvPr id="702" name="Google Shape;702;p50"/>
              <p:cNvSpPr/>
              <p:nvPr/>
            </p:nvSpPr>
            <p:spPr>
              <a:xfrm>
                <a:off x="4653650" y="1256600"/>
                <a:ext cx="1625700" cy="849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3" name="Google Shape;703;p50"/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04" name="Google Shape;704;p50"/>
            <p:cNvSpPr/>
            <p:nvPr/>
          </p:nvSpPr>
          <p:spPr>
            <a:xfrm>
              <a:off x="2677400" y="2531900"/>
              <a:ext cx="128100" cy="128100"/>
            </a:xfrm>
            <a:prstGeom prst="mathMultiply">
              <a:avLst>
                <a:gd name="adj1" fmla="val 1083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05" name="Google Shape;705;p50"/>
          <p:cNvGrpSpPr/>
          <p:nvPr/>
        </p:nvGrpSpPr>
        <p:grpSpPr>
          <a:xfrm>
            <a:off x="4826760" y="2077648"/>
            <a:ext cx="2227697" cy="1163385"/>
            <a:chOff x="3045400" y="2515150"/>
            <a:chExt cx="1625700" cy="849000"/>
          </a:xfrm>
        </p:grpSpPr>
        <p:grpSp>
          <p:nvGrpSpPr>
            <p:cNvPr id="706" name="Google Shape;706;p50"/>
            <p:cNvGrpSpPr/>
            <p:nvPr/>
          </p:nvGrpSpPr>
          <p:grpSpPr>
            <a:xfrm>
              <a:off x="3045400" y="2515150"/>
              <a:ext cx="1625700" cy="849000"/>
              <a:chOff x="4653650" y="1256600"/>
              <a:chExt cx="1625700" cy="849000"/>
            </a:xfrm>
          </p:grpSpPr>
          <p:sp>
            <p:nvSpPr>
              <p:cNvPr id="707" name="Google Shape;707;p50"/>
              <p:cNvSpPr/>
              <p:nvPr/>
            </p:nvSpPr>
            <p:spPr>
              <a:xfrm>
                <a:off x="4653650" y="1256600"/>
                <a:ext cx="1625700" cy="849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8" name="Google Shape;708;p50"/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09" name="Google Shape;709;p50"/>
            <p:cNvSpPr/>
            <p:nvPr/>
          </p:nvSpPr>
          <p:spPr>
            <a:xfrm>
              <a:off x="3112250" y="2569550"/>
              <a:ext cx="49800" cy="4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214700" y="2569550"/>
              <a:ext cx="49800" cy="4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1" name="Google Shape;711;p50"/>
          <p:cNvGrpSpPr/>
          <p:nvPr/>
        </p:nvGrpSpPr>
        <p:grpSpPr>
          <a:xfrm>
            <a:off x="2089544" y="3440613"/>
            <a:ext cx="2227697" cy="1163385"/>
            <a:chOff x="4759450" y="2515150"/>
            <a:chExt cx="1625700" cy="849000"/>
          </a:xfrm>
        </p:grpSpPr>
        <p:sp>
          <p:nvSpPr>
            <p:cNvPr id="712" name="Google Shape;712;p50"/>
            <p:cNvSpPr/>
            <p:nvPr/>
          </p:nvSpPr>
          <p:spPr>
            <a:xfrm>
              <a:off x="4759450" y="2515150"/>
              <a:ext cx="1625700" cy="84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4759450" y="251515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826300" y="2569550"/>
              <a:ext cx="49800" cy="49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5435350" y="2608150"/>
              <a:ext cx="423600" cy="66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5889450" y="2608150"/>
              <a:ext cx="423600" cy="66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7" name="Google Shape;717;p50"/>
          <p:cNvGrpSpPr/>
          <p:nvPr/>
        </p:nvGrpSpPr>
        <p:grpSpPr>
          <a:xfrm>
            <a:off x="4826760" y="3440613"/>
            <a:ext cx="2227697" cy="1163385"/>
            <a:chOff x="4653650" y="1256600"/>
            <a:chExt cx="1625700" cy="849000"/>
          </a:xfrm>
        </p:grpSpPr>
        <p:sp>
          <p:nvSpPr>
            <p:cNvPr id="718" name="Google Shape;718;p50"/>
            <p:cNvSpPr/>
            <p:nvPr/>
          </p:nvSpPr>
          <p:spPr>
            <a:xfrm>
              <a:off x="4653650" y="1256600"/>
              <a:ext cx="1625700" cy="849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720854" y="1400683"/>
              <a:ext cx="1491300" cy="623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0" name="Google Shape;720;p50"/>
          <p:cNvSpPr/>
          <p:nvPr/>
        </p:nvSpPr>
        <p:spPr>
          <a:xfrm>
            <a:off x="5601150" y="3515600"/>
            <a:ext cx="678900" cy="51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26" name="Google Shape;726;p51"/>
          <p:cNvSpPr txBox="1"/>
          <p:nvPr/>
        </p:nvSpPr>
        <p:spPr>
          <a:xfrm>
            <a:off x="713225" y="1576925"/>
            <a:ext cx="7717500" cy="30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Did you like the resources used in this template? Get them on these websites: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Photos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Front view smiley man holding coffee cup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Composition with html system for websites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Composition with html system for websites I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Html system for website concept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Html system for websites concept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Programming background with person working with codes on computer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Programming background with person working with codes on computer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Html and css collage concept with person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Icons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Icon Pack: Programming | Lineal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490DE9A-8B40-F60A-429A-B470DF19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E12AF2D2-0D7B-C35A-D6D7-0F8AE3E642B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246" r="7246"/>
          <a:stretch/>
        </p:blipFill>
        <p:spPr>
          <a:xfrm>
            <a:off x="5381680" y="1487483"/>
            <a:ext cx="2674344" cy="2674501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3DA76C26-0C8D-A632-3AA3-CDF1C53E0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 동기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D859EE62-FCD2-588B-2694-3FD60A809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기말고사 기간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공부 시간을 측정하기 위해 </a:t>
            </a:r>
            <a:r>
              <a:rPr lang="ko-KR" altLang="en-US" dirty="0" err="1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열품타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열정 품은 타이머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사용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여러 동기부여 요소들 덕분에 확실히 공부시간이 늘어나는 등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공부 효과가 높아졌음</a:t>
            </a:r>
            <a:endParaRPr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그러나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앱을 틀어놓고 딴짓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해도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그것을 앱이 확인하지 못해 측정되는 문제가 있었음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이로 인해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딴짓을 할 경우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타이머가 자동으로 멈추고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동기부여 멘트가 출력되는 기능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 필요하다고 느꼈음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54D18FEC-72F2-81E7-FCFB-125A5B094505}"/>
              </a:ext>
            </a:extLst>
          </p:cNvPr>
          <p:cNvSpPr/>
          <p:nvPr/>
        </p:nvSpPr>
        <p:spPr>
          <a:xfrm>
            <a:off x="5381680" y="1487483"/>
            <a:ext cx="2674344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5926C04E-5AC3-1689-673B-0B7A04FBC0FB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74C1646D-6DC9-839E-13B6-97B4260A48DD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AC948580-58B3-3E7C-E6CE-BDA65AEB629A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74A517BE-B3DF-06A8-DBBF-F93F3CBB5A48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2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75C1ED4-A756-A7C6-50B2-FF1A47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AC9F1FEC-392F-5ED3-C5FB-4FB25D5B332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B45E06-E917-FA6C-C85B-2BAAE8B82A4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FD6562BB-5C9A-FA7A-9981-227CE5D2EF2B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0F1D2341-0635-EFF2-64BE-3539344DD9B5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163E1931-7D28-FB0A-D60C-6F56E894391E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6C2D25B-5227-0BC2-643D-FCE9E84E147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A48CCA2-8A71-B46A-C2D2-FF23DCB5E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676CBE2-E21F-2799-A470-4DAF952B85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FC036-7FCE-1753-CAEC-2E4C64DD62E1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62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67580234-B427-3587-B304-C6454132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>
            <a:extLst>
              <a:ext uri="{FF2B5EF4-FFF2-40B4-BE49-F238E27FC236}">
                <a16:creationId xmlns:a16="http://schemas.microsoft.com/office/drawing/2014/main" id="{0471ECF9-B29C-CB35-E891-C2C4E838B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부품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Google Shape;388;p33">
            <a:extLst>
              <a:ext uri="{FF2B5EF4-FFF2-40B4-BE49-F238E27FC236}">
                <a16:creationId xmlns:a16="http://schemas.microsoft.com/office/drawing/2014/main" id="{F33F2118-1CE5-80BD-E8C6-9DBCE6727A4D}"/>
              </a:ext>
            </a:extLst>
          </p:cNvPr>
          <p:cNvSpPr txBox="1">
            <a:spLocks/>
          </p:cNvSpPr>
          <p:nvPr/>
        </p:nvSpPr>
        <p:spPr>
          <a:xfrm>
            <a:off x="1678003" y="3555708"/>
            <a:ext cx="2348100" cy="44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</a:t>
            </a:r>
          </a:p>
        </p:txBody>
      </p:sp>
      <p:sp>
        <p:nvSpPr>
          <p:cNvPr id="7" name="Google Shape;389;p33">
            <a:extLst>
              <a:ext uri="{FF2B5EF4-FFF2-40B4-BE49-F238E27FC236}">
                <a16:creationId xmlns:a16="http://schemas.microsoft.com/office/drawing/2014/main" id="{025F4075-3894-538D-8141-D681BD5F43F4}"/>
              </a:ext>
            </a:extLst>
          </p:cNvPr>
          <p:cNvSpPr txBox="1">
            <a:spLocks/>
          </p:cNvSpPr>
          <p:nvPr/>
        </p:nvSpPr>
        <p:spPr>
          <a:xfrm>
            <a:off x="5200159" y="3555708"/>
            <a:ext cx="2348100" cy="449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accent6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</a:t>
            </a:r>
          </a:p>
        </p:txBody>
      </p:sp>
      <p:sp>
        <p:nvSpPr>
          <p:cNvPr id="8" name="Google Shape;390;p33">
            <a:extLst>
              <a:ext uri="{FF2B5EF4-FFF2-40B4-BE49-F238E27FC236}">
                <a16:creationId xmlns:a16="http://schemas.microsoft.com/office/drawing/2014/main" id="{5D05E12D-4D92-628B-C525-033F5A9D37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8003" y="400488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펌웨어 업로드 및 여러 하드웨어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부품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9" name="Google Shape;391;p33">
            <a:extLst>
              <a:ext uri="{FF2B5EF4-FFF2-40B4-BE49-F238E27FC236}">
                <a16:creationId xmlns:a16="http://schemas.microsoft.com/office/drawing/2014/main" id="{FE596132-C63C-7A32-A979-94B64BBADB0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00155" y="400488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구동 및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상태 감지를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pic>
        <p:nvPicPr>
          <p:cNvPr id="16" name="그림 15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4E9F99-19F7-1A2F-AC96-9904DB56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99" y="1517995"/>
            <a:ext cx="1967812" cy="1967812"/>
          </a:xfrm>
          <a:prstGeom prst="rect">
            <a:avLst/>
          </a:prstGeom>
        </p:spPr>
      </p:pic>
      <p:pic>
        <p:nvPicPr>
          <p:cNvPr id="17" name="그림 16" descr="전자제품, 전자 부품, 회로 구성요소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059EE2-4FD4-8797-1275-53D3D7D8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320" y="1592748"/>
            <a:ext cx="2727460" cy="1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9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9EF3F4-7D39-5E2A-4667-61EEA11B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F3211244-3992-8794-B5A0-D032C2C93DA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IDE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90507AD5-2341-3A76-7836-BEF05C6C47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TensorFlow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3C65230-B357-1A0A-AA9A-31AE25C2D8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7"/>
            <a:ext cx="2348100" cy="70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보드에 펌웨어를 업로드하고 하드웨어 동작을 제어하기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68A7897-3F52-4FF4-F5BC-45BCD7EB0BB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확인하는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모델을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구동하기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3071C8BC-3B9F-3D0E-B409-946EF54E32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모델을 학습시키기 위해 사용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해당 프로그램에서 학습 후 </a:t>
            </a:r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TensorFlow(.</a:t>
            </a:r>
            <a:r>
              <a:rPr lang="en-US" altLang="ko-KR" sz="11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tflite</a:t>
            </a:r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 </a:t>
            </a:r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파일로 변환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3AD73320-216F-EB98-29CC-FA09E76F0E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4467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Teachable</a:t>
            </a:r>
            <a:r>
              <a:rPr lang="ko-KR" altLang="en-US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Machine</a:t>
            </a:r>
            <a:endParaRPr sz="16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EEEE67E5-D71A-B95D-8D65-31EB7C00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기술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 descr="상징, 스크린샷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E2FE2B-B248-4783-83F1-2A7D0BE1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8" y="1696019"/>
            <a:ext cx="1328794" cy="1328794"/>
          </a:xfrm>
          <a:prstGeom prst="rect">
            <a:avLst/>
          </a:prstGeom>
        </p:spPr>
      </p:pic>
      <p:pic>
        <p:nvPicPr>
          <p:cNvPr id="3" name="그림 2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63253B-43E6-0CF7-1DB2-59A6D4A7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70215"/>
            <a:ext cx="1828800" cy="1828800"/>
          </a:xfrm>
          <a:prstGeom prst="rect">
            <a:avLst/>
          </a:prstGeom>
        </p:spPr>
      </p:pic>
      <p:pic>
        <p:nvPicPr>
          <p:cNvPr id="13" name="그림 12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C15D0B-1812-04C5-141F-742CE8C3C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000" y="1551691"/>
            <a:ext cx="1617450" cy="16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2B1D721-CE5A-BF2C-0EC5-3E9343B9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F510DF60-F391-AEFD-A01F-63598C8D7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41FE38-DB6D-BA81-17CF-BE4C25F196DF}"/>
              </a:ext>
            </a:extLst>
          </p:cNvPr>
          <p:cNvGrpSpPr/>
          <p:nvPr/>
        </p:nvGrpSpPr>
        <p:grpSpPr>
          <a:xfrm>
            <a:off x="6008522" y="885888"/>
            <a:ext cx="2002651" cy="3811967"/>
            <a:chOff x="5637291" y="771277"/>
            <a:chExt cx="2002651" cy="3811967"/>
          </a:xfrm>
        </p:grpSpPr>
        <p:pic>
          <p:nvPicPr>
            <p:cNvPr id="2" name="AI모듈 시연영상">
              <a:hlinkClick r:id="" action="ppaction://media"/>
              <a:extLst>
                <a:ext uri="{FF2B5EF4-FFF2-40B4-BE49-F238E27FC236}">
                  <a16:creationId xmlns:a16="http://schemas.microsoft.com/office/drawing/2014/main" id="{CC3C7A32-1A59-8543-5F70-1E56954FD54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t="-172" b="3823"/>
            <a:stretch>
              <a:fillRect/>
            </a:stretch>
          </p:blipFill>
          <p:spPr>
            <a:xfrm>
              <a:off x="5637291" y="771277"/>
              <a:ext cx="2002651" cy="3811967"/>
            </a:xfrm>
            <a:prstGeom prst="rect">
              <a:avLst/>
            </a:prstGeom>
          </p:spPr>
        </p:pic>
        <p:sp>
          <p:nvSpPr>
            <p:cNvPr id="378" name="Google Shape;378;p32">
              <a:extLst>
                <a:ext uri="{FF2B5EF4-FFF2-40B4-BE49-F238E27FC236}">
                  <a16:creationId xmlns:a16="http://schemas.microsoft.com/office/drawing/2014/main" id="{CA1804D2-67B9-D9D4-211E-08ECF52D45D8}"/>
                </a:ext>
              </a:extLst>
            </p:cNvPr>
            <p:cNvSpPr/>
            <p:nvPr/>
          </p:nvSpPr>
          <p:spPr>
            <a:xfrm>
              <a:off x="5637291" y="771277"/>
              <a:ext cx="2002651" cy="159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23E0A7A7-024C-9EC9-3B8F-EA4BFBD060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확인하기 위해 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동작 인식 기반으로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책상에 손을 올리고 연필을 잡는 자세를 취하고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고개가 밑으로 향할 때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집중으로 판단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Teachable Machine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프로그램으로 학습 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모델로 변환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업로드해서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7494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80F7995-536C-3978-D63A-02A48A5D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64A22AB9-7573-541B-1B88-D849C97424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220497-20BD-9ACF-53C5-09275A9A75E7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119E8A85-0EF0-D6B4-95A8-33A68A7B0194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F210652C-1A4C-FE8A-DF54-3ED5EAFA5DEF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5DE4A0CF-2A69-605B-AD3C-8EAA6EB1A5B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579070-B919-2558-505F-12CA6806ACDC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DB02773-BFC0-22E6-654D-6552E4E9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시연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08CC27CE-A79C-80EE-B94B-0FC3A99E1D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4372E-AA41-C995-4972-84CF42B64CF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27241"/>
      </p:ext>
    </p:extLst>
  </p:cSld>
  <p:clrMapOvr>
    <a:masterClrMapping/>
  </p:clrMapOvr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1554</Words>
  <Application>Microsoft Macintosh PowerPoint</Application>
  <PresentationFormat>화면 슬라이드 쇼(16:9)</PresentationFormat>
  <Paragraphs>264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Nunito Light</vt:lpstr>
      <vt:lpstr>Arial</vt:lpstr>
      <vt:lpstr>Gmarket Sans TTF Light</vt:lpstr>
      <vt:lpstr>Gmarket Sans TTF Bold</vt:lpstr>
      <vt:lpstr>Anaheim</vt:lpstr>
      <vt:lpstr>Open Sans</vt:lpstr>
      <vt:lpstr>Aldrich</vt:lpstr>
      <vt:lpstr>Gmarket Sans TTF Medium</vt:lpstr>
      <vt:lpstr>Senior Frontend Developer Portfolio by Slidesgo</vt:lpstr>
      <vt:lpstr>AI로 집중 상태를 측정하는    공부 타이머 만들기</vt:lpstr>
      <vt:lpstr>발표 순서</vt:lpstr>
      <vt:lpstr>프로젝트 기획</vt:lpstr>
      <vt:lpstr>프로젝트 기획 동기</vt:lpstr>
      <vt:lpstr>프로젝트 개발</vt:lpstr>
      <vt:lpstr>주요 사용 부품</vt:lpstr>
      <vt:lpstr>주요 사용 기술</vt:lpstr>
      <vt:lpstr>공부 상태 확인 AI</vt:lpstr>
      <vt:lpstr>프로젝트 시연</vt:lpstr>
      <vt:lpstr>현재 상황</vt:lpstr>
      <vt:lpstr>감사합니다</vt:lpstr>
      <vt:lpstr>프로젝트 복기</vt:lpstr>
      <vt:lpstr>Contents of a portfolio</vt:lpstr>
      <vt:lpstr>Things to include in your portfolio</vt:lpstr>
      <vt:lpstr>Resume</vt:lpstr>
      <vt:lpstr>John Doe</vt:lpstr>
      <vt:lpstr>Cover letter</vt:lpstr>
      <vt:lpstr>Photo showcase</vt:lpstr>
      <vt:lpstr>My best work</vt:lpstr>
      <vt:lpstr>"Creativity is the key to unlocking your true potential"</vt:lpstr>
      <vt:lpstr>Previous projects</vt:lpstr>
      <vt:lpstr>What people say about me</vt:lpstr>
      <vt:lpstr>My skills and qualifications</vt:lpstr>
      <vt:lpstr>200</vt:lpstr>
      <vt:lpstr>A chart of the areas I work in</vt:lpstr>
      <vt:lpstr>Table</vt:lpstr>
      <vt:lpstr>How did I achieve success? </vt:lpstr>
      <vt:lpstr>Roadmap of my future projects</vt:lpstr>
      <vt:lpstr>Thanks!</vt:lpstr>
      <vt:lpstr>Icon pack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[1학년 4반]김지한</cp:lastModifiedBy>
  <cp:revision>27</cp:revision>
  <dcterms:modified xsi:type="dcterms:W3CDTF">2025-07-24T14:12:32Z</dcterms:modified>
</cp:coreProperties>
</file>